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371" r:id="rId5"/>
    <p:sldId id="398" r:id="rId6"/>
    <p:sldId id="323" r:id="rId7"/>
    <p:sldId id="364" r:id="rId8"/>
    <p:sldId id="375" r:id="rId9"/>
    <p:sldId id="411" r:id="rId10"/>
    <p:sldId id="383" r:id="rId11"/>
    <p:sldId id="386" r:id="rId12"/>
    <p:sldId id="429" r:id="rId13"/>
    <p:sldId id="410" r:id="rId14"/>
    <p:sldId id="430" r:id="rId15"/>
    <p:sldId id="404" r:id="rId16"/>
    <p:sldId id="422" r:id="rId17"/>
    <p:sldId id="431" r:id="rId18"/>
    <p:sldId id="432" r:id="rId19"/>
    <p:sldId id="434" r:id="rId20"/>
    <p:sldId id="311" r:id="rId21"/>
    <p:sldId id="266" r:id="rId22"/>
    <p:sldId id="420" r:id="rId23"/>
    <p:sldId id="428" r:id="rId24"/>
    <p:sldId id="397" r:id="rId25"/>
    <p:sldId id="424" r:id="rId26"/>
    <p:sldId id="421" r:id="rId27"/>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6"/>
    <a:srgbClr val="0D0D0D"/>
    <a:srgbClr val="4A8522"/>
    <a:srgbClr val="D29500"/>
    <a:srgbClr val="FCEDE8"/>
    <a:srgbClr val="F0F0F0"/>
    <a:srgbClr val="D7D7D7"/>
    <a:srgbClr val="A5A5A5"/>
    <a:srgbClr val="ED7D31"/>
    <a:srgbClr val="B43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BBE2C5-568C-48D1-8872-434BB8B6C3B3}" v="189" dt="2020-10-27T10:52:52.994"/>
    <p1510:client id="{DEB80A28-8621-4540-A2FA-690237EC329E}" v="108" dt="2020-10-27T15:12:27.221"/>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563" autoAdjust="0"/>
  </p:normalViewPr>
  <p:slideViewPr>
    <p:cSldViewPr snapToGrid="0">
      <p:cViewPr varScale="1">
        <p:scale>
          <a:sx n="93" d="100"/>
          <a:sy n="93" d="100"/>
        </p:scale>
        <p:origin x="123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6153ED-9A99-49DE-9FC6-D9A402EEE810}"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090B8633-BD0A-4BC2-993A-13805E1895F9}">
      <dgm:prSet phldrT="[Text]" custT="1"/>
      <dgm:spPr>
        <a:solidFill>
          <a:schemeClr val="accent1"/>
        </a:solidFill>
      </dgm:spPr>
      <dgm:t>
        <a:bodyPr/>
        <a:lstStyle/>
        <a:p>
          <a:r>
            <a:rPr lang="en-US" sz="1800"/>
            <a:t>HVAC</a:t>
          </a:r>
        </a:p>
      </dgm:t>
    </dgm:pt>
    <dgm:pt modelId="{46EF3E39-D620-4BE4-BF4B-FEBE17366879}" type="parTrans" cxnId="{10614240-1ECC-40C6-A2A3-CB0122D5F795}">
      <dgm:prSet/>
      <dgm:spPr/>
      <dgm:t>
        <a:bodyPr/>
        <a:lstStyle/>
        <a:p>
          <a:endParaRPr lang="en-US"/>
        </a:p>
      </dgm:t>
    </dgm:pt>
    <dgm:pt modelId="{EC855C59-520D-4F9C-8124-3B78F3285914}" type="sibTrans" cxnId="{10614240-1ECC-40C6-A2A3-CB0122D5F795}">
      <dgm:prSet/>
      <dgm:spPr/>
      <dgm:t>
        <a:bodyPr/>
        <a:lstStyle/>
        <a:p>
          <a:endParaRPr lang="en-US"/>
        </a:p>
      </dgm:t>
    </dgm:pt>
    <dgm:pt modelId="{74A65B0A-7883-4409-961E-43E6EE46697B}">
      <dgm:prSet phldrT="[Text]" custT="1"/>
      <dgm:spPr>
        <a:solidFill>
          <a:srgbClr val="ED7D31"/>
        </a:solidFill>
      </dgm:spPr>
      <dgm:t>
        <a:bodyPr/>
        <a:lstStyle/>
        <a:p>
          <a:r>
            <a:rPr lang="en-US" sz="1400" b="0">
              <a:solidFill>
                <a:schemeClr val="bg1"/>
              </a:solidFill>
            </a:rPr>
            <a:t>Disinfection</a:t>
          </a:r>
        </a:p>
      </dgm:t>
    </dgm:pt>
    <dgm:pt modelId="{382624DE-0DB1-4116-BF42-F667559714AF}" type="parTrans" cxnId="{77F33CFA-38E8-46A8-B965-5C8962A60A8C}">
      <dgm:prSet/>
      <dgm:spPr/>
      <dgm:t>
        <a:bodyPr/>
        <a:lstStyle/>
        <a:p>
          <a:endParaRPr lang="en-US"/>
        </a:p>
      </dgm:t>
    </dgm:pt>
    <dgm:pt modelId="{79179162-6C31-465C-B305-2A2AEEEE4541}" type="sibTrans" cxnId="{77F33CFA-38E8-46A8-B965-5C8962A60A8C}">
      <dgm:prSet/>
      <dgm:spPr/>
      <dgm:t>
        <a:bodyPr/>
        <a:lstStyle/>
        <a:p>
          <a:endParaRPr lang="en-US"/>
        </a:p>
      </dgm:t>
    </dgm:pt>
    <dgm:pt modelId="{46DCE522-9380-4B0C-B89D-CA341C9721C8}">
      <dgm:prSet phldrT="[Text]" custT="1"/>
      <dgm:spPr>
        <a:solidFill>
          <a:srgbClr val="A5A5A5"/>
        </a:solidFill>
      </dgm:spPr>
      <dgm:t>
        <a:bodyPr/>
        <a:lstStyle/>
        <a:p>
          <a:r>
            <a:rPr lang="en-US" sz="1800">
              <a:solidFill>
                <a:schemeClr val="bg1"/>
              </a:solidFill>
            </a:rPr>
            <a:t>Exclusion</a:t>
          </a:r>
        </a:p>
      </dgm:t>
    </dgm:pt>
    <dgm:pt modelId="{017A98CA-3584-44B4-A227-37849AB01235}" type="parTrans" cxnId="{940526CE-3155-4B34-8C1E-08774E007192}">
      <dgm:prSet/>
      <dgm:spPr/>
      <dgm:t>
        <a:bodyPr/>
        <a:lstStyle/>
        <a:p>
          <a:endParaRPr lang="en-US"/>
        </a:p>
      </dgm:t>
    </dgm:pt>
    <dgm:pt modelId="{BBFD4D04-3982-442A-8CE2-00E38BC79A0C}" type="sibTrans" cxnId="{940526CE-3155-4B34-8C1E-08774E007192}">
      <dgm:prSet/>
      <dgm:spPr/>
      <dgm:t>
        <a:bodyPr/>
        <a:lstStyle/>
        <a:p>
          <a:endParaRPr lang="en-US"/>
        </a:p>
      </dgm:t>
    </dgm:pt>
    <dgm:pt modelId="{9EAFBB97-E87C-4E02-BC16-2D74B48C1167}">
      <dgm:prSet phldrT="[Text]" custT="1"/>
      <dgm:spPr>
        <a:solidFill>
          <a:srgbClr val="7030A0"/>
        </a:solidFill>
      </dgm:spPr>
      <dgm:t>
        <a:bodyPr/>
        <a:lstStyle/>
        <a:p>
          <a:r>
            <a:rPr lang="en-US" sz="1800"/>
            <a:t>Masks</a:t>
          </a:r>
        </a:p>
      </dgm:t>
    </dgm:pt>
    <dgm:pt modelId="{874A0EDD-C26F-49CF-9BDB-6A51EC2CE6C9}" type="parTrans" cxnId="{707FC3D3-D0EA-42EE-A253-08F8562EC5A7}">
      <dgm:prSet/>
      <dgm:spPr/>
      <dgm:t>
        <a:bodyPr/>
        <a:lstStyle/>
        <a:p>
          <a:endParaRPr lang="en-US"/>
        </a:p>
      </dgm:t>
    </dgm:pt>
    <dgm:pt modelId="{5C9CC6BE-A17A-4F30-BBEB-BBCA8208B763}" type="sibTrans" cxnId="{707FC3D3-D0EA-42EE-A253-08F8562EC5A7}">
      <dgm:prSet/>
      <dgm:spPr/>
      <dgm:t>
        <a:bodyPr/>
        <a:lstStyle/>
        <a:p>
          <a:endParaRPr lang="en-US"/>
        </a:p>
      </dgm:t>
    </dgm:pt>
    <dgm:pt modelId="{D85B0156-6FF5-4430-BCD7-477BAAD593C3}">
      <dgm:prSet phldrT="[Text]" custT="1"/>
      <dgm:spPr>
        <a:solidFill>
          <a:srgbClr val="B43500"/>
        </a:solidFill>
        <a:ln>
          <a:solidFill>
            <a:srgbClr val="C00000"/>
          </a:solidFill>
        </a:ln>
      </dgm:spPr>
      <dgm:t>
        <a:bodyPr/>
        <a:lstStyle/>
        <a:p>
          <a:r>
            <a:rPr lang="en-US" sz="1800"/>
            <a:t>Hand hygiene</a:t>
          </a:r>
        </a:p>
      </dgm:t>
    </dgm:pt>
    <dgm:pt modelId="{782B0B73-AE9D-47C5-B7F4-320DA7FD2EA1}" type="parTrans" cxnId="{7F99DA8C-E724-4312-A216-FAD2C941F167}">
      <dgm:prSet/>
      <dgm:spPr/>
      <dgm:t>
        <a:bodyPr/>
        <a:lstStyle/>
        <a:p>
          <a:endParaRPr lang="en-US"/>
        </a:p>
      </dgm:t>
    </dgm:pt>
    <dgm:pt modelId="{D6FCAA1E-7C25-4EB4-826C-99D5BFD151E6}" type="sibTrans" cxnId="{7F99DA8C-E724-4312-A216-FAD2C941F167}">
      <dgm:prSet/>
      <dgm:spPr/>
      <dgm:t>
        <a:bodyPr/>
        <a:lstStyle/>
        <a:p>
          <a:endParaRPr lang="en-US"/>
        </a:p>
      </dgm:t>
    </dgm:pt>
    <dgm:pt modelId="{EC1A1E55-25C9-457E-ACC8-23590FCD8522}">
      <dgm:prSet phldrT="[Text]" custT="1"/>
      <dgm:spPr>
        <a:solidFill>
          <a:srgbClr val="00B050"/>
        </a:solidFill>
        <a:ln>
          <a:solidFill>
            <a:srgbClr val="AE8B45"/>
          </a:solidFill>
        </a:ln>
      </dgm:spPr>
      <dgm:t>
        <a:bodyPr/>
        <a:lstStyle/>
        <a:p>
          <a:r>
            <a:rPr lang="en-US" sz="2000" b="1">
              <a:solidFill>
                <a:schemeClr val="bg1"/>
              </a:solidFill>
            </a:rPr>
            <a:t>GREAT PLAN!</a:t>
          </a:r>
        </a:p>
      </dgm:t>
    </dgm:pt>
    <dgm:pt modelId="{71DBF014-9573-4687-A27A-503A4C8E9191}" type="parTrans" cxnId="{700DE1A3-456E-4B5D-8ACE-3988E11B5EBB}">
      <dgm:prSet/>
      <dgm:spPr/>
      <dgm:t>
        <a:bodyPr/>
        <a:lstStyle/>
        <a:p>
          <a:endParaRPr lang="en-US"/>
        </a:p>
      </dgm:t>
    </dgm:pt>
    <dgm:pt modelId="{4BD1147F-A631-4678-BE85-56D7237F9BBD}" type="sibTrans" cxnId="{700DE1A3-456E-4B5D-8ACE-3988E11B5EBB}">
      <dgm:prSet/>
      <dgm:spPr/>
      <dgm:t>
        <a:bodyPr/>
        <a:lstStyle/>
        <a:p>
          <a:endParaRPr lang="en-US"/>
        </a:p>
      </dgm:t>
    </dgm:pt>
    <dgm:pt modelId="{08E3426C-BA5B-4CA6-8685-723FCDB64B4A}">
      <dgm:prSet phldrT="[Text]" custT="1"/>
      <dgm:spPr>
        <a:solidFill>
          <a:srgbClr val="002060"/>
        </a:solidFill>
      </dgm:spPr>
      <dgm:t>
        <a:bodyPr/>
        <a:lstStyle/>
        <a:p>
          <a:r>
            <a:rPr lang="en-US" sz="1800"/>
            <a:t>Distance</a:t>
          </a:r>
        </a:p>
      </dgm:t>
    </dgm:pt>
    <dgm:pt modelId="{E09488F2-327E-45E2-B383-BDD90096E2A8}" type="parTrans" cxnId="{A4BC3268-D436-454A-A213-93DB3246D639}">
      <dgm:prSet/>
      <dgm:spPr/>
      <dgm:t>
        <a:bodyPr/>
        <a:lstStyle/>
        <a:p>
          <a:endParaRPr lang="en-US"/>
        </a:p>
      </dgm:t>
    </dgm:pt>
    <dgm:pt modelId="{480D1802-8674-44AF-8538-4BE83A71021A}" type="sibTrans" cxnId="{A4BC3268-D436-454A-A213-93DB3246D639}">
      <dgm:prSet/>
      <dgm:spPr/>
      <dgm:t>
        <a:bodyPr/>
        <a:lstStyle/>
        <a:p>
          <a:endParaRPr lang="en-US"/>
        </a:p>
      </dgm:t>
    </dgm:pt>
    <dgm:pt modelId="{27C8A22E-8AE8-4D72-8D54-3F5641B56C14}" type="pres">
      <dgm:prSet presAssocID="{236153ED-9A99-49DE-9FC6-D9A402EEE810}" presName="linearFlow" presStyleCnt="0">
        <dgm:presLayoutVars>
          <dgm:dir/>
          <dgm:resizeHandles val="exact"/>
        </dgm:presLayoutVars>
      </dgm:prSet>
      <dgm:spPr/>
    </dgm:pt>
    <dgm:pt modelId="{08B86F59-9C0A-4A56-9F29-670E53FD06B2}" type="pres">
      <dgm:prSet presAssocID="{090B8633-BD0A-4BC2-993A-13805E1895F9}" presName="node" presStyleLbl="node1" presStyleIdx="0" presStyleCnt="7" custScaleX="140952" custScaleY="131060">
        <dgm:presLayoutVars>
          <dgm:bulletEnabled val="1"/>
        </dgm:presLayoutVars>
      </dgm:prSet>
      <dgm:spPr/>
    </dgm:pt>
    <dgm:pt modelId="{71805537-F6AC-43E0-8B53-C20BED1793F0}" type="pres">
      <dgm:prSet presAssocID="{EC855C59-520D-4F9C-8124-3B78F3285914}" presName="spacerL" presStyleCnt="0"/>
      <dgm:spPr/>
    </dgm:pt>
    <dgm:pt modelId="{535947D5-4B0C-4D67-86E6-8BEEB2ABB844}" type="pres">
      <dgm:prSet presAssocID="{EC855C59-520D-4F9C-8124-3B78F3285914}" presName="sibTrans" presStyleLbl="sibTrans2D1" presStyleIdx="0" presStyleCnt="6" custScaleX="27116" custScaleY="42279"/>
      <dgm:spPr/>
    </dgm:pt>
    <dgm:pt modelId="{547BC282-1260-4F7A-ABA5-928EBFB9910F}" type="pres">
      <dgm:prSet presAssocID="{EC855C59-520D-4F9C-8124-3B78F3285914}" presName="spacerR" presStyleCnt="0"/>
      <dgm:spPr/>
    </dgm:pt>
    <dgm:pt modelId="{0A87D77C-A779-4934-99E6-CF2AFD00E98E}" type="pres">
      <dgm:prSet presAssocID="{74A65B0A-7883-4409-961E-43E6EE46697B}" presName="node" presStyleLbl="node1" presStyleIdx="1" presStyleCnt="7" custScaleX="140952" custScaleY="131060">
        <dgm:presLayoutVars>
          <dgm:bulletEnabled val="1"/>
        </dgm:presLayoutVars>
      </dgm:prSet>
      <dgm:spPr/>
    </dgm:pt>
    <dgm:pt modelId="{DBE2E544-1E71-44A3-B2F0-8CE200087993}" type="pres">
      <dgm:prSet presAssocID="{79179162-6C31-465C-B305-2A2AEEEE4541}" presName="spacerL" presStyleCnt="0"/>
      <dgm:spPr/>
    </dgm:pt>
    <dgm:pt modelId="{6E5129F5-E7EF-465D-851F-27448E244D48}" type="pres">
      <dgm:prSet presAssocID="{79179162-6C31-465C-B305-2A2AEEEE4541}" presName="sibTrans" presStyleLbl="sibTrans2D1" presStyleIdx="1" presStyleCnt="6" custScaleX="27116" custScaleY="42279"/>
      <dgm:spPr/>
    </dgm:pt>
    <dgm:pt modelId="{36D18B2A-31CC-4490-BA15-63F1639D86A7}" type="pres">
      <dgm:prSet presAssocID="{79179162-6C31-465C-B305-2A2AEEEE4541}" presName="spacerR" presStyleCnt="0"/>
      <dgm:spPr/>
    </dgm:pt>
    <dgm:pt modelId="{1B097EF6-57B1-4085-8263-E0C180A3D18F}" type="pres">
      <dgm:prSet presAssocID="{46DCE522-9380-4B0C-B89D-CA341C9721C8}" presName="node" presStyleLbl="node1" presStyleIdx="2" presStyleCnt="7" custScaleX="140952" custScaleY="131060">
        <dgm:presLayoutVars>
          <dgm:bulletEnabled val="1"/>
        </dgm:presLayoutVars>
      </dgm:prSet>
      <dgm:spPr/>
    </dgm:pt>
    <dgm:pt modelId="{B6A94591-5838-4E9A-AD0A-14D73FB4D052}" type="pres">
      <dgm:prSet presAssocID="{BBFD4D04-3982-442A-8CE2-00E38BC79A0C}" presName="spacerL" presStyleCnt="0"/>
      <dgm:spPr/>
    </dgm:pt>
    <dgm:pt modelId="{A47013C9-099E-4847-9A38-33F7DF5C5045}" type="pres">
      <dgm:prSet presAssocID="{BBFD4D04-3982-442A-8CE2-00E38BC79A0C}" presName="sibTrans" presStyleLbl="sibTrans2D1" presStyleIdx="2" presStyleCnt="6" custScaleX="27116" custScaleY="42279"/>
      <dgm:spPr/>
    </dgm:pt>
    <dgm:pt modelId="{30B67827-CF6E-4A85-8586-5E6D034C6618}" type="pres">
      <dgm:prSet presAssocID="{BBFD4D04-3982-442A-8CE2-00E38BC79A0C}" presName="spacerR" presStyleCnt="0"/>
      <dgm:spPr/>
    </dgm:pt>
    <dgm:pt modelId="{07A895D2-F203-41C9-A2C9-FD617903FE0C}" type="pres">
      <dgm:prSet presAssocID="{08E3426C-BA5B-4CA6-8685-723FCDB64B4A}" presName="node" presStyleLbl="node1" presStyleIdx="3" presStyleCnt="7" custScaleX="140952" custScaleY="131060">
        <dgm:presLayoutVars>
          <dgm:bulletEnabled val="1"/>
        </dgm:presLayoutVars>
      </dgm:prSet>
      <dgm:spPr/>
    </dgm:pt>
    <dgm:pt modelId="{4E8304A0-3036-4B82-9FF2-460CDD48D610}" type="pres">
      <dgm:prSet presAssocID="{480D1802-8674-44AF-8538-4BE83A71021A}" presName="spacerL" presStyleCnt="0"/>
      <dgm:spPr/>
    </dgm:pt>
    <dgm:pt modelId="{CF10EE54-AC39-47A8-B285-E4F2106E6EF5}" type="pres">
      <dgm:prSet presAssocID="{480D1802-8674-44AF-8538-4BE83A71021A}" presName="sibTrans" presStyleLbl="sibTrans2D1" presStyleIdx="3" presStyleCnt="6" custScaleX="27116" custScaleY="42279"/>
      <dgm:spPr/>
    </dgm:pt>
    <dgm:pt modelId="{E18DF525-F26D-43CE-B81E-76529CD48E5D}" type="pres">
      <dgm:prSet presAssocID="{480D1802-8674-44AF-8538-4BE83A71021A}" presName="spacerR" presStyleCnt="0"/>
      <dgm:spPr/>
    </dgm:pt>
    <dgm:pt modelId="{B50BEFB2-8FCB-4B42-AFB2-5FE31EA27A55}" type="pres">
      <dgm:prSet presAssocID="{9EAFBB97-E87C-4E02-BC16-2D74B48C1167}" presName="node" presStyleLbl="node1" presStyleIdx="4" presStyleCnt="7" custScaleX="140952" custScaleY="131060">
        <dgm:presLayoutVars>
          <dgm:bulletEnabled val="1"/>
        </dgm:presLayoutVars>
      </dgm:prSet>
      <dgm:spPr/>
    </dgm:pt>
    <dgm:pt modelId="{7FECBC6D-E694-4941-8F4A-B435BEB65365}" type="pres">
      <dgm:prSet presAssocID="{5C9CC6BE-A17A-4F30-BBEB-BBCA8208B763}" presName="spacerL" presStyleCnt="0"/>
      <dgm:spPr/>
    </dgm:pt>
    <dgm:pt modelId="{B07FB580-BA55-44F1-96A3-1DC993B01D86}" type="pres">
      <dgm:prSet presAssocID="{5C9CC6BE-A17A-4F30-BBEB-BBCA8208B763}" presName="sibTrans" presStyleLbl="sibTrans2D1" presStyleIdx="4" presStyleCnt="6" custScaleX="27116" custScaleY="42279"/>
      <dgm:spPr/>
    </dgm:pt>
    <dgm:pt modelId="{78320062-8053-45E0-B08D-DEF74315C894}" type="pres">
      <dgm:prSet presAssocID="{5C9CC6BE-A17A-4F30-BBEB-BBCA8208B763}" presName="spacerR" presStyleCnt="0"/>
      <dgm:spPr/>
    </dgm:pt>
    <dgm:pt modelId="{C9108EE3-DAB2-4FC5-BAD9-EFC256CC841F}" type="pres">
      <dgm:prSet presAssocID="{D85B0156-6FF5-4430-BCD7-477BAAD593C3}" presName="node" presStyleLbl="node1" presStyleIdx="5" presStyleCnt="7" custScaleX="140952" custScaleY="131060">
        <dgm:presLayoutVars>
          <dgm:bulletEnabled val="1"/>
        </dgm:presLayoutVars>
      </dgm:prSet>
      <dgm:spPr/>
    </dgm:pt>
    <dgm:pt modelId="{F0D7AD3D-4FE2-4159-852D-06962A756FBA}" type="pres">
      <dgm:prSet presAssocID="{D6FCAA1E-7C25-4EB4-826C-99D5BFD151E6}" presName="spacerL" presStyleCnt="0"/>
      <dgm:spPr/>
    </dgm:pt>
    <dgm:pt modelId="{E645F917-63F7-4149-8B4B-6C4ACB31736A}" type="pres">
      <dgm:prSet presAssocID="{D6FCAA1E-7C25-4EB4-826C-99D5BFD151E6}" presName="sibTrans" presStyleLbl="sibTrans2D1" presStyleIdx="5" presStyleCnt="6" custScaleX="27116" custScaleY="42279"/>
      <dgm:spPr/>
    </dgm:pt>
    <dgm:pt modelId="{D8B0EED8-2F9A-4A4E-9B77-A8339575242A}" type="pres">
      <dgm:prSet presAssocID="{D6FCAA1E-7C25-4EB4-826C-99D5BFD151E6}" presName="spacerR" presStyleCnt="0"/>
      <dgm:spPr/>
    </dgm:pt>
    <dgm:pt modelId="{0D4E3392-3142-4FD8-A01F-393D419EAF1F}" type="pres">
      <dgm:prSet presAssocID="{EC1A1E55-25C9-457E-ACC8-23590FCD8522}" presName="node" presStyleLbl="node1" presStyleIdx="6" presStyleCnt="7" custScaleX="192351" custScaleY="192684">
        <dgm:presLayoutVars>
          <dgm:bulletEnabled val="1"/>
        </dgm:presLayoutVars>
      </dgm:prSet>
      <dgm:spPr/>
    </dgm:pt>
  </dgm:ptLst>
  <dgm:cxnLst>
    <dgm:cxn modelId="{79617217-4850-4F55-8DA9-752EF601F001}" type="presOf" srcId="{08E3426C-BA5B-4CA6-8685-723FCDB64B4A}" destId="{07A895D2-F203-41C9-A2C9-FD617903FE0C}" srcOrd="0" destOrd="0" presId="urn:microsoft.com/office/officeart/2005/8/layout/equation1"/>
    <dgm:cxn modelId="{D43F321D-A2BA-4278-AC87-D839244C85CA}" type="presOf" srcId="{D6FCAA1E-7C25-4EB4-826C-99D5BFD151E6}" destId="{E645F917-63F7-4149-8B4B-6C4ACB31736A}" srcOrd="0" destOrd="0" presId="urn:microsoft.com/office/officeart/2005/8/layout/equation1"/>
    <dgm:cxn modelId="{10614240-1ECC-40C6-A2A3-CB0122D5F795}" srcId="{236153ED-9A99-49DE-9FC6-D9A402EEE810}" destId="{090B8633-BD0A-4BC2-993A-13805E1895F9}" srcOrd="0" destOrd="0" parTransId="{46EF3E39-D620-4BE4-BF4B-FEBE17366879}" sibTransId="{EC855C59-520D-4F9C-8124-3B78F3285914}"/>
    <dgm:cxn modelId="{A4BC3268-D436-454A-A213-93DB3246D639}" srcId="{236153ED-9A99-49DE-9FC6-D9A402EEE810}" destId="{08E3426C-BA5B-4CA6-8685-723FCDB64B4A}" srcOrd="3" destOrd="0" parTransId="{E09488F2-327E-45E2-B383-BDD90096E2A8}" sibTransId="{480D1802-8674-44AF-8538-4BE83A71021A}"/>
    <dgm:cxn modelId="{392FFE70-8183-44FC-9DF9-C6E50BA9A651}" type="presOf" srcId="{5C9CC6BE-A17A-4F30-BBEB-BBCA8208B763}" destId="{B07FB580-BA55-44F1-96A3-1DC993B01D86}" srcOrd="0" destOrd="0" presId="urn:microsoft.com/office/officeart/2005/8/layout/equation1"/>
    <dgm:cxn modelId="{C2480074-FC41-4519-AB8C-FCD87F008BDA}" type="presOf" srcId="{D85B0156-6FF5-4430-BCD7-477BAAD593C3}" destId="{C9108EE3-DAB2-4FC5-BAD9-EFC256CC841F}" srcOrd="0" destOrd="0" presId="urn:microsoft.com/office/officeart/2005/8/layout/equation1"/>
    <dgm:cxn modelId="{8FC4C078-3DCE-4F7E-8B67-5F02826832FF}" type="presOf" srcId="{480D1802-8674-44AF-8538-4BE83A71021A}" destId="{CF10EE54-AC39-47A8-B285-E4F2106E6EF5}" srcOrd="0" destOrd="0" presId="urn:microsoft.com/office/officeart/2005/8/layout/equation1"/>
    <dgm:cxn modelId="{C3992481-1827-44EB-9D31-D73C7EDD6DDD}" type="presOf" srcId="{74A65B0A-7883-4409-961E-43E6EE46697B}" destId="{0A87D77C-A779-4934-99E6-CF2AFD00E98E}" srcOrd="0" destOrd="0" presId="urn:microsoft.com/office/officeart/2005/8/layout/equation1"/>
    <dgm:cxn modelId="{79F51983-33E3-49CE-9BF1-CA3D478B2FB3}" type="presOf" srcId="{79179162-6C31-465C-B305-2A2AEEEE4541}" destId="{6E5129F5-E7EF-465D-851F-27448E244D48}" srcOrd="0" destOrd="0" presId="urn:microsoft.com/office/officeart/2005/8/layout/equation1"/>
    <dgm:cxn modelId="{7F99DA8C-E724-4312-A216-FAD2C941F167}" srcId="{236153ED-9A99-49DE-9FC6-D9A402EEE810}" destId="{D85B0156-6FF5-4430-BCD7-477BAAD593C3}" srcOrd="5" destOrd="0" parTransId="{782B0B73-AE9D-47C5-B7F4-320DA7FD2EA1}" sibTransId="{D6FCAA1E-7C25-4EB4-826C-99D5BFD151E6}"/>
    <dgm:cxn modelId="{5D8EF199-AA28-4BEC-9DF6-C27F2C48B248}" type="presOf" srcId="{BBFD4D04-3982-442A-8CE2-00E38BC79A0C}" destId="{A47013C9-099E-4847-9A38-33F7DF5C5045}" srcOrd="0" destOrd="0" presId="urn:microsoft.com/office/officeart/2005/8/layout/equation1"/>
    <dgm:cxn modelId="{700DE1A3-456E-4B5D-8ACE-3988E11B5EBB}" srcId="{236153ED-9A99-49DE-9FC6-D9A402EEE810}" destId="{EC1A1E55-25C9-457E-ACC8-23590FCD8522}" srcOrd="6" destOrd="0" parTransId="{71DBF014-9573-4687-A27A-503A4C8E9191}" sibTransId="{4BD1147F-A631-4678-BE85-56D7237F9BBD}"/>
    <dgm:cxn modelId="{3F79ADA7-4D32-451B-9F52-EBC69AEB830C}" type="presOf" srcId="{236153ED-9A99-49DE-9FC6-D9A402EEE810}" destId="{27C8A22E-8AE8-4D72-8D54-3F5641B56C14}" srcOrd="0" destOrd="0" presId="urn:microsoft.com/office/officeart/2005/8/layout/equation1"/>
    <dgm:cxn modelId="{CB0F42AD-792E-4A7A-9607-8A11A9842385}" type="presOf" srcId="{9EAFBB97-E87C-4E02-BC16-2D74B48C1167}" destId="{B50BEFB2-8FCB-4B42-AFB2-5FE31EA27A55}" srcOrd="0" destOrd="0" presId="urn:microsoft.com/office/officeart/2005/8/layout/equation1"/>
    <dgm:cxn modelId="{DBBED9BB-C31B-48F8-BFDC-2856A98233C9}" type="presOf" srcId="{EC855C59-520D-4F9C-8124-3B78F3285914}" destId="{535947D5-4B0C-4D67-86E6-8BEEB2ABB844}" srcOrd="0" destOrd="0" presId="urn:microsoft.com/office/officeart/2005/8/layout/equation1"/>
    <dgm:cxn modelId="{C913B9C7-0C77-4736-9D87-1174B0C8010F}" type="presOf" srcId="{46DCE522-9380-4B0C-B89D-CA341C9721C8}" destId="{1B097EF6-57B1-4085-8263-E0C180A3D18F}" srcOrd="0" destOrd="0" presId="urn:microsoft.com/office/officeart/2005/8/layout/equation1"/>
    <dgm:cxn modelId="{940526CE-3155-4B34-8C1E-08774E007192}" srcId="{236153ED-9A99-49DE-9FC6-D9A402EEE810}" destId="{46DCE522-9380-4B0C-B89D-CA341C9721C8}" srcOrd="2" destOrd="0" parTransId="{017A98CA-3584-44B4-A227-37849AB01235}" sibTransId="{BBFD4D04-3982-442A-8CE2-00E38BC79A0C}"/>
    <dgm:cxn modelId="{707FC3D3-D0EA-42EE-A253-08F8562EC5A7}" srcId="{236153ED-9A99-49DE-9FC6-D9A402EEE810}" destId="{9EAFBB97-E87C-4E02-BC16-2D74B48C1167}" srcOrd="4" destOrd="0" parTransId="{874A0EDD-C26F-49CF-9BDB-6A51EC2CE6C9}" sibTransId="{5C9CC6BE-A17A-4F30-BBEB-BBCA8208B763}"/>
    <dgm:cxn modelId="{3F2B5FD7-59B5-4821-8720-B6D58A010E59}" type="presOf" srcId="{EC1A1E55-25C9-457E-ACC8-23590FCD8522}" destId="{0D4E3392-3142-4FD8-A01F-393D419EAF1F}" srcOrd="0" destOrd="0" presId="urn:microsoft.com/office/officeart/2005/8/layout/equation1"/>
    <dgm:cxn modelId="{829479E2-813F-4AD3-9025-92ACE8946AD9}" type="presOf" srcId="{090B8633-BD0A-4BC2-993A-13805E1895F9}" destId="{08B86F59-9C0A-4A56-9F29-670E53FD06B2}" srcOrd="0" destOrd="0" presId="urn:microsoft.com/office/officeart/2005/8/layout/equation1"/>
    <dgm:cxn modelId="{77F33CFA-38E8-46A8-B965-5C8962A60A8C}" srcId="{236153ED-9A99-49DE-9FC6-D9A402EEE810}" destId="{74A65B0A-7883-4409-961E-43E6EE46697B}" srcOrd="1" destOrd="0" parTransId="{382624DE-0DB1-4116-BF42-F667559714AF}" sibTransId="{79179162-6C31-465C-B305-2A2AEEEE4541}"/>
    <dgm:cxn modelId="{213C0ED3-EA8E-4B4E-8A72-8F1B7FA8AF33}" type="presParOf" srcId="{27C8A22E-8AE8-4D72-8D54-3F5641B56C14}" destId="{08B86F59-9C0A-4A56-9F29-670E53FD06B2}" srcOrd="0" destOrd="0" presId="urn:microsoft.com/office/officeart/2005/8/layout/equation1"/>
    <dgm:cxn modelId="{9091408A-D7E7-4872-8636-1AF17162FB7B}" type="presParOf" srcId="{27C8A22E-8AE8-4D72-8D54-3F5641B56C14}" destId="{71805537-F6AC-43E0-8B53-C20BED1793F0}" srcOrd="1" destOrd="0" presId="urn:microsoft.com/office/officeart/2005/8/layout/equation1"/>
    <dgm:cxn modelId="{0251FE72-4C85-47DD-BD0F-707C46E0822E}" type="presParOf" srcId="{27C8A22E-8AE8-4D72-8D54-3F5641B56C14}" destId="{535947D5-4B0C-4D67-86E6-8BEEB2ABB844}" srcOrd="2" destOrd="0" presId="urn:microsoft.com/office/officeart/2005/8/layout/equation1"/>
    <dgm:cxn modelId="{42F15A01-1E95-4D79-89AC-0F5EC6558153}" type="presParOf" srcId="{27C8A22E-8AE8-4D72-8D54-3F5641B56C14}" destId="{547BC282-1260-4F7A-ABA5-928EBFB9910F}" srcOrd="3" destOrd="0" presId="urn:microsoft.com/office/officeart/2005/8/layout/equation1"/>
    <dgm:cxn modelId="{4FC7E954-C79E-460C-8E18-8E202308F50C}" type="presParOf" srcId="{27C8A22E-8AE8-4D72-8D54-3F5641B56C14}" destId="{0A87D77C-A779-4934-99E6-CF2AFD00E98E}" srcOrd="4" destOrd="0" presId="urn:microsoft.com/office/officeart/2005/8/layout/equation1"/>
    <dgm:cxn modelId="{80F2B6CE-9C68-4F11-AC2A-D8EE7DFA79B2}" type="presParOf" srcId="{27C8A22E-8AE8-4D72-8D54-3F5641B56C14}" destId="{DBE2E544-1E71-44A3-B2F0-8CE200087993}" srcOrd="5" destOrd="0" presId="urn:microsoft.com/office/officeart/2005/8/layout/equation1"/>
    <dgm:cxn modelId="{49DEED08-6C37-426F-B77D-3098BCA9327E}" type="presParOf" srcId="{27C8A22E-8AE8-4D72-8D54-3F5641B56C14}" destId="{6E5129F5-E7EF-465D-851F-27448E244D48}" srcOrd="6" destOrd="0" presId="urn:microsoft.com/office/officeart/2005/8/layout/equation1"/>
    <dgm:cxn modelId="{557C664B-6B32-493F-9487-F7ADA1A658DF}" type="presParOf" srcId="{27C8A22E-8AE8-4D72-8D54-3F5641B56C14}" destId="{36D18B2A-31CC-4490-BA15-63F1639D86A7}" srcOrd="7" destOrd="0" presId="urn:microsoft.com/office/officeart/2005/8/layout/equation1"/>
    <dgm:cxn modelId="{726C7C34-BD8B-4CCA-8873-57368C46700E}" type="presParOf" srcId="{27C8A22E-8AE8-4D72-8D54-3F5641B56C14}" destId="{1B097EF6-57B1-4085-8263-E0C180A3D18F}" srcOrd="8" destOrd="0" presId="urn:microsoft.com/office/officeart/2005/8/layout/equation1"/>
    <dgm:cxn modelId="{F1FEAE94-613A-4C17-923A-F4F1701B18D5}" type="presParOf" srcId="{27C8A22E-8AE8-4D72-8D54-3F5641B56C14}" destId="{B6A94591-5838-4E9A-AD0A-14D73FB4D052}" srcOrd="9" destOrd="0" presId="urn:microsoft.com/office/officeart/2005/8/layout/equation1"/>
    <dgm:cxn modelId="{D4DF9BCA-AD3C-410F-A0A9-0DCFE78B7E92}" type="presParOf" srcId="{27C8A22E-8AE8-4D72-8D54-3F5641B56C14}" destId="{A47013C9-099E-4847-9A38-33F7DF5C5045}" srcOrd="10" destOrd="0" presId="urn:microsoft.com/office/officeart/2005/8/layout/equation1"/>
    <dgm:cxn modelId="{0B9FB45B-9E36-4447-822C-A3A14032836B}" type="presParOf" srcId="{27C8A22E-8AE8-4D72-8D54-3F5641B56C14}" destId="{30B67827-CF6E-4A85-8586-5E6D034C6618}" srcOrd="11" destOrd="0" presId="urn:microsoft.com/office/officeart/2005/8/layout/equation1"/>
    <dgm:cxn modelId="{FD709CC7-5BF2-481B-8C03-D2E818A5BAAA}" type="presParOf" srcId="{27C8A22E-8AE8-4D72-8D54-3F5641B56C14}" destId="{07A895D2-F203-41C9-A2C9-FD617903FE0C}" srcOrd="12" destOrd="0" presId="urn:microsoft.com/office/officeart/2005/8/layout/equation1"/>
    <dgm:cxn modelId="{79184B88-EAC6-4299-8921-9513E14CC801}" type="presParOf" srcId="{27C8A22E-8AE8-4D72-8D54-3F5641B56C14}" destId="{4E8304A0-3036-4B82-9FF2-460CDD48D610}" srcOrd="13" destOrd="0" presId="urn:microsoft.com/office/officeart/2005/8/layout/equation1"/>
    <dgm:cxn modelId="{127BD59B-1866-4359-B259-0795B92EA0C7}" type="presParOf" srcId="{27C8A22E-8AE8-4D72-8D54-3F5641B56C14}" destId="{CF10EE54-AC39-47A8-B285-E4F2106E6EF5}" srcOrd="14" destOrd="0" presId="urn:microsoft.com/office/officeart/2005/8/layout/equation1"/>
    <dgm:cxn modelId="{30B874E1-27F1-4CD0-9BA3-68EAE3FEC195}" type="presParOf" srcId="{27C8A22E-8AE8-4D72-8D54-3F5641B56C14}" destId="{E18DF525-F26D-43CE-B81E-76529CD48E5D}" srcOrd="15" destOrd="0" presId="urn:microsoft.com/office/officeart/2005/8/layout/equation1"/>
    <dgm:cxn modelId="{683D5AD7-F326-4BD8-8A1E-526662EA5DD2}" type="presParOf" srcId="{27C8A22E-8AE8-4D72-8D54-3F5641B56C14}" destId="{B50BEFB2-8FCB-4B42-AFB2-5FE31EA27A55}" srcOrd="16" destOrd="0" presId="urn:microsoft.com/office/officeart/2005/8/layout/equation1"/>
    <dgm:cxn modelId="{2B414707-0362-47E4-B0C4-9BA57B517795}" type="presParOf" srcId="{27C8A22E-8AE8-4D72-8D54-3F5641B56C14}" destId="{7FECBC6D-E694-4941-8F4A-B435BEB65365}" srcOrd="17" destOrd="0" presId="urn:microsoft.com/office/officeart/2005/8/layout/equation1"/>
    <dgm:cxn modelId="{181A6B1A-E2EA-4EC2-87BB-C6F2E84F1CC3}" type="presParOf" srcId="{27C8A22E-8AE8-4D72-8D54-3F5641B56C14}" destId="{B07FB580-BA55-44F1-96A3-1DC993B01D86}" srcOrd="18" destOrd="0" presId="urn:microsoft.com/office/officeart/2005/8/layout/equation1"/>
    <dgm:cxn modelId="{B62BFF22-C228-455C-9292-FEB081C51E58}" type="presParOf" srcId="{27C8A22E-8AE8-4D72-8D54-3F5641B56C14}" destId="{78320062-8053-45E0-B08D-DEF74315C894}" srcOrd="19" destOrd="0" presId="urn:microsoft.com/office/officeart/2005/8/layout/equation1"/>
    <dgm:cxn modelId="{8222F60B-CC45-43A3-9830-1DF99EFE452D}" type="presParOf" srcId="{27C8A22E-8AE8-4D72-8D54-3F5641B56C14}" destId="{C9108EE3-DAB2-4FC5-BAD9-EFC256CC841F}" srcOrd="20" destOrd="0" presId="urn:microsoft.com/office/officeart/2005/8/layout/equation1"/>
    <dgm:cxn modelId="{9C3310F1-1BA3-429C-B2FA-E76FE0B41548}" type="presParOf" srcId="{27C8A22E-8AE8-4D72-8D54-3F5641B56C14}" destId="{F0D7AD3D-4FE2-4159-852D-06962A756FBA}" srcOrd="21" destOrd="0" presId="urn:microsoft.com/office/officeart/2005/8/layout/equation1"/>
    <dgm:cxn modelId="{3298CC8F-EDB9-455A-BF08-D480AC9EA236}" type="presParOf" srcId="{27C8A22E-8AE8-4D72-8D54-3F5641B56C14}" destId="{E645F917-63F7-4149-8B4B-6C4ACB31736A}" srcOrd="22" destOrd="0" presId="urn:microsoft.com/office/officeart/2005/8/layout/equation1"/>
    <dgm:cxn modelId="{C4BC333C-B19F-46CE-9A9F-432AFDF9A7C3}" type="presParOf" srcId="{27C8A22E-8AE8-4D72-8D54-3F5641B56C14}" destId="{D8B0EED8-2F9A-4A4E-9B77-A8339575242A}" srcOrd="23" destOrd="0" presId="urn:microsoft.com/office/officeart/2005/8/layout/equation1"/>
    <dgm:cxn modelId="{5D76DE29-D1B4-4C88-B0D8-78D0D82AB9DA}" type="presParOf" srcId="{27C8A22E-8AE8-4D72-8D54-3F5641B56C14}" destId="{0D4E3392-3142-4FD8-A01F-393D419EAF1F}" srcOrd="24"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B6CDDF-0223-AA48-8EFB-B61C9FEC3219}" type="doc">
      <dgm:prSet loTypeId="urn:microsoft.com/office/officeart/2005/8/layout/hList1" loCatId="" qsTypeId="urn:microsoft.com/office/officeart/2005/8/quickstyle/simple4" qsCatId="simple" csTypeId="urn:microsoft.com/office/officeart/2005/8/colors/colorful2" csCatId="colorful" phldr="1"/>
      <dgm:spPr/>
      <dgm:t>
        <a:bodyPr/>
        <a:lstStyle/>
        <a:p>
          <a:endParaRPr lang="en-US"/>
        </a:p>
      </dgm:t>
    </dgm:pt>
    <dgm:pt modelId="{4A46AE4F-2928-EB40-8AE3-29B082977216}">
      <dgm:prSet phldrT="[Text]"/>
      <dgm:spPr/>
      <dgm:t>
        <a:bodyPr/>
        <a:lstStyle/>
        <a:p>
          <a:r>
            <a:rPr lang="en-US"/>
            <a:t>Engineering Controls</a:t>
          </a:r>
        </a:p>
      </dgm:t>
    </dgm:pt>
    <dgm:pt modelId="{B9F224E2-D7DD-A24C-8541-92FCC1FF9717}" type="parTrans" cxnId="{69996445-7C2F-F549-9EC9-3BDFB4B13A16}">
      <dgm:prSet/>
      <dgm:spPr/>
      <dgm:t>
        <a:bodyPr/>
        <a:lstStyle/>
        <a:p>
          <a:endParaRPr lang="en-US"/>
        </a:p>
      </dgm:t>
    </dgm:pt>
    <dgm:pt modelId="{9C8CED96-E49E-BA47-90CB-86310F1A4B77}" type="sibTrans" cxnId="{69996445-7C2F-F549-9EC9-3BDFB4B13A16}">
      <dgm:prSet/>
      <dgm:spPr/>
      <dgm:t>
        <a:bodyPr/>
        <a:lstStyle/>
        <a:p>
          <a:endParaRPr lang="en-US"/>
        </a:p>
      </dgm:t>
    </dgm:pt>
    <dgm:pt modelId="{F1076573-948B-114A-8553-0435371F5008}">
      <dgm:prSet phldrT="[Text]"/>
      <dgm:spPr/>
      <dgm:t>
        <a:bodyPr/>
        <a:lstStyle/>
        <a:p>
          <a:r>
            <a:rPr lang="en-US"/>
            <a:t>Administrative Controls</a:t>
          </a:r>
        </a:p>
      </dgm:t>
    </dgm:pt>
    <dgm:pt modelId="{A7737082-78D7-C242-AEEA-38A6D415EBCA}" type="parTrans" cxnId="{22691897-4DDE-CC4C-B303-D1586B9322DC}">
      <dgm:prSet/>
      <dgm:spPr/>
      <dgm:t>
        <a:bodyPr/>
        <a:lstStyle/>
        <a:p>
          <a:endParaRPr lang="en-US"/>
        </a:p>
      </dgm:t>
    </dgm:pt>
    <dgm:pt modelId="{18425A82-92D6-DA4B-B70E-074E71FB6FC3}" type="sibTrans" cxnId="{22691897-4DDE-CC4C-B303-D1586B9322DC}">
      <dgm:prSet/>
      <dgm:spPr/>
      <dgm:t>
        <a:bodyPr/>
        <a:lstStyle/>
        <a:p>
          <a:endParaRPr lang="en-US"/>
        </a:p>
      </dgm:t>
    </dgm:pt>
    <dgm:pt modelId="{34C6C1F9-CD0F-B641-B48E-41356C05D4F5}">
      <dgm:prSet phldrT="[Text]"/>
      <dgm:spPr/>
      <dgm:t>
        <a:bodyPr/>
        <a:lstStyle/>
        <a:p>
          <a:r>
            <a:rPr lang="en-US"/>
            <a:t>Health Screenings</a:t>
          </a:r>
        </a:p>
      </dgm:t>
    </dgm:pt>
    <dgm:pt modelId="{801F3E57-CE5B-F644-8396-58EA2F044002}" type="parTrans" cxnId="{F6288894-CFAD-8E4D-A64E-0BC6EF7AC4C1}">
      <dgm:prSet/>
      <dgm:spPr/>
      <dgm:t>
        <a:bodyPr/>
        <a:lstStyle/>
        <a:p>
          <a:endParaRPr lang="en-US"/>
        </a:p>
      </dgm:t>
    </dgm:pt>
    <dgm:pt modelId="{9C8921B1-B295-184A-9BD4-192B3E4641BA}" type="sibTrans" cxnId="{F6288894-CFAD-8E4D-A64E-0BC6EF7AC4C1}">
      <dgm:prSet/>
      <dgm:spPr/>
      <dgm:t>
        <a:bodyPr/>
        <a:lstStyle/>
        <a:p>
          <a:endParaRPr lang="en-US"/>
        </a:p>
      </dgm:t>
    </dgm:pt>
    <dgm:pt modelId="{03128434-8B0A-C248-A9C3-61B1FFF4D599}">
      <dgm:prSet phldrT="[Text]"/>
      <dgm:spPr/>
      <dgm:t>
        <a:bodyPr/>
        <a:lstStyle/>
        <a:p>
          <a:r>
            <a:rPr lang="en-US"/>
            <a:t>HVAC (when indoors)</a:t>
          </a:r>
        </a:p>
      </dgm:t>
    </dgm:pt>
    <dgm:pt modelId="{5ECE220A-5172-6240-95F3-5544A1F1E64C}" type="parTrans" cxnId="{6A6DD714-EACB-1040-8C60-61A8D9BF885A}">
      <dgm:prSet/>
      <dgm:spPr/>
      <dgm:t>
        <a:bodyPr/>
        <a:lstStyle/>
        <a:p>
          <a:endParaRPr lang="en-US"/>
        </a:p>
      </dgm:t>
    </dgm:pt>
    <dgm:pt modelId="{F8258DD2-C0ED-C141-8A40-2954C5C4416A}" type="sibTrans" cxnId="{6A6DD714-EACB-1040-8C60-61A8D9BF885A}">
      <dgm:prSet/>
      <dgm:spPr/>
      <dgm:t>
        <a:bodyPr/>
        <a:lstStyle/>
        <a:p>
          <a:endParaRPr lang="en-US"/>
        </a:p>
      </dgm:t>
    </dgm:pt>
    <dgm:pt modelId="{998E560A-3FE9-A245-B602-D1222C29E5B8}">
      <dgm:prSet phldrT="[Text]"/>
      <dgm:spPr/>
      <dgm:t>
        <a:bodyPr/>
        <a:lstStyle/>
        <a:p>
          <a:r>
            <a:rPr lang="en-US"/>
            <a:t>Physical Distancing</a:t>
          </a:r>
        </a:p>
      </dgm:t>
    </dgm:pt>
    <dgm:pt modelId="{B9E16EEB-55B8-F34F-883E-ED9890EF8EB2}" type="parTrans" cxnId="{179E994D-2980-E542-925F-AAE10DCE1865}">
      <dgm:prSet/>
      <dgm:spPr/>
      <dgm:t>
        <a:bodyPr/>
        <a:lstStyle/>
        <a:p>
          <a:endParaRPr lang="en-US"/>
        </a:p>
      </dgm:t>
    </dgm:pt>
    <dgm:pt modelId="{574DB0D3-22B6-9148-AECC-FB2D6E1F4296}" type="sibTrans" cxnId="{179E994D-2980-E542-925F-AAE10DCE1865}">
      <dgm:prSet/>
      <dgm:spPr/>
      <dgm:t>
        <a:bodyPr/>
        <a:lstStyle/>
        <a:p>
          <a:endParaRPr lang="en-US"/>
        </a:p>
      </dgm:t>
    </dgm:pt>
    <dgm:pt modelId="{662B1D6E-677E-7141-8197-C9B1BFB9E9CF}">
      <dgm:prSet phldrT="[Text]"/>
      <dgm:spPr/>
      <dgm:t>
        <a:bodyPr/>
        <a:lstStyle/>
        <a:p>
          <a:r>
            <a:rPr lang="en-US"/>
            <a:t>Common Areas/Equipment</a:t>
          </a:r>
        </a:p>
      </dgm:t>
    </dgm:pt>
    <dgm:pt modelId="{CC711A31-2A01-5F4E-9D08-83CF92A9F616}" type="parTrans" cxnId="{05693FF2-A553-3F46-ACEB-B1CB20B5EDA2}">
      <dgm:prSet/>
      <dgm:spPr/>
      <dgm:t>
        <a:bodyPr/>
        <a:lstStyle/>
        <a:p>
          <a:endParaRPr lang="en-US"/>
        </a:p>
      </dgm:t>
    </dgm:pt>
    <dgm:pt modelId="{0DC612AC-CFB4-DE49-A6FB-10192BB3040D}" type="sibTrans" cxnId="{05693FF2-A553-3F46-ACEB-B1CB20B5EDA2}">
      <dgm:prSet/>
      <dgm:spPr/>
      <dgm:t>
        <a:bodyPr/>
        <a:lstStyle/>
        <a:p>
          <a:endParaRPr lang="en-US"/>
        </a:p>
      </dgm:t>
    </dgm:pt>
    <dgm:pt modelId="{9BF66C67-625D-B74A-AD14-A770A5AD10AC}">
      <dgm:prSet phldrT="[Text]"/>
      <dgm:spPr/>
      <dgm:t>
        <a:bodyPr/>
        <a:lstStyle/>
        <a:p>
          <a:r>
            <a:rPr lang="en-US"/>
            <a:t>Crowd Control (are crowds allowed?)</a:t>
          </a:r>
        </a:p>
      </dgm:t>
    </dgm:pt>
    <dgm:pt modelId="{9C1A8EB6-468E-DF4B-BF30-96BA4FF013E1}" type="parTrans" cxnId="{879E7DB6-9FE8-5C41-8DF4-0994604E5A6B}">
      <dgm:prSet/>
      <dgm:spPr/>
      <dgm:t>
        <a:bodyPr/>
        <a:lstStyle/>
        <a:p>
          <a:endParaRPr lang="en-US"/>
        </a:p>
      </dgm:t>
    </dgm:pt>
    <dgm:pt modelId="{C05A70DD-D2EC-6B4E-8D9A-F6F87D16E1FC}" type="sibTrans" cxnId="{879E7DB6-9FE8-5C41-8DF4-0994604E5A6B}">
      <dgm:prSet/>
      <dgm:spPr/>
      <dgm:t>
        <a:bodyPr/>
        <a:lstStyle/>
        <a:p>
          <a:endParaRPr lang="en-US"/>
        </a:p>
      </dgm:t>
    </dgm:pt>
    <dgm:pt modelId="{2E1405B5-B02C-FC45-BF98-CCBB6DD3B92B}">
      <dgm:prSet phldrT="[Text]"/>
      <dgm:spPr/>
      <dgm:t>
        <a:bodyPr/>
        <a:lstStyle/>
        <a:p>
          <a:r>
            <a:rPr lang="en-US"/>
            <a:t>Schedules</a:t>
          </a:r>
        </a:p>
      </dgm:t>
    </dgm:pt>
    <dgm:pt modelId="{4460F8D2-A088-2844-9E8C-72AA60C19CE5}" type="parTrans" cxnId="{541B1294-5EE3-884A-84FD-50A22A43548D}">
      <dgm:prSet/>
      <dgm:spPr/>
      <dgm:t>
        <a:bodyPr/>
        <a:lstStyle/>
        <a:p>
          <a:endParaRPr lang="en-US"/>
        </a:p>
      </dgm:t>
    </dgm:pt>
    <dgm:pt modelId="{9601CDE8-2A03-6747-9883-D0D7359B9E53}" type="sibTrans" cxnId="{541B1294-5EE3-884A-84FD-50A22A43548D}">
      <dgm:prSet/>
      <dgm:spPr/>
      <dgm:t>
        <a:bodyPr/>
        <a:lstStyle/>
        <a:p>
          <a:endParaRPr lang="en-US"/>
        </a:p>
      </dgm:t>
    </dgm:pt>
    <dgm:pt modelId="{D66C6F48-E089-405B-A26C-3C4994EE6AE5}">
      <dgm:prSet phldrT="[Text]"/>
      <dgm:spPr/>
      <dgm:t>
        <a:bodyPr/>
        <a:lstStyle/>
        <a:p>
          <a:r>
            <a:rPr lang="en-US"/>
            <a:t>Exclusion Controls</a:t>
          </a:r>
        </a:p>
      </dgm:t>
    </dgm:pt>
    <dgm:pt modelId="{1D7AF856-E313-4940-9AB3-62AD3AA75181}" type="parTrans" cxnId="{26FCA913-B522-452B-8A89-FE4CC47CA155}">
      <dgm:prSet/>
      <dgm:spPr/>
      <dgm:t>
        <a:bodyPr/>
        <a:lstStyle/>
        <a:p>
          <a:endParaRPr lang="en-US"/>
        </a:p>
      </dgm:t>
    </dgm:pt>
    <dgm:pt modelId="{899B6970-342B-48D2-B02B-CF68F1CB8D16}" type="sibTrans" cxnId="{26FCA913-B522-452B-8A89-FE4CC47CA155}">
      <dgm:prSet/>
      <dgm:spPr/>
      <dgm:t>
        <a:bodyPr/>
        <a:lstStyle/>
        <a:p>
          <a:endParaRPr lang="en-US"/>
        </a:p>
      </dgm:t>
    </dgm:pt>
    <dgm:pt modelId="{139EC598-68B9-40FB-AFB9-6FA9CF7302FD}">
      <dgm:prSet phldrT="[Text]"/>
      <dgm:spPr/>
      <dgm:t>
        <a:bodyPr/>
        <a:lstStyle/>
        <a:p>
          <a:r>
            <a:rPr lang="en-US"/>
            <a:t>Sick Athlete Protocol</a:t>
          </a:r>
        </a:p>
      </dgm:t>
    </dgm:pt>
    <dgm:pt modelId="{E158277F-26A1-425F-88C6-8B6D0A3FE58C}" type="parTrans" cxnId="{DE019E30-6F92-41C0-A73D-70BE35A79D70}">
      <dgm:prSet/>
      <dgm:spPr/>
      <dgm:t>
        <a:bodyPr/>
        <a:lstStyle/>
        <a:p>
          <a:endParaRPr lang="en-US"/>
        </a:p>
      </dgm:t>
    </dgm:pt>
    <dgm:pt modelId="{BBF15DED-21E0-4A8D-B1DE-272F1D37CAA7}" type="sibTrans" cxnId="{DE019E30-6F92-41C0-A73D-70BE35A79D70}">
      <dgm:prSet/>
      <dgm:spPr/>
      <dgm:t>
        <a:bodyPr/>
        <a:lstStyle/>
        <a:p>
          <a:endParaRPr lang="en-US"/>
        </a:p>
      </dgm:t>
    </dgm:pt>
    <dgm:pt modelId="{AC319B80-9DF2-41D1-A795-4BA6C394AD6D}">
      <dgm:prSet phldrT="[Text]"/>
      <dgm:spPr/>
      <dgm:t>
        <a:bodyPr/>
        <a:lstStyle/>
        <a:p>
          <a:r>
            <a:rPr lang="en-US"/>
            <a:t>Travel Policy/Quarantine/Testing</a:t>
          </a:r>
        </a:p>
      </dgm:t>
    </dgm:pt>
    <dgm:pt modelId="{A2727D07-0541-4295-B461-5377C8391377}" type="parTrans" cxnId="{3C4E1AF8-2241-427F-94AC-EB1FF8FB34C1}">
      <dgm:prSet/>
      <dgm:spPr/>
      <dgm:t>
        <a:bodyPr/>
        <a:lstStyle/>
        <a:p>
          <a:endParaRPr lang="en-US"/>
        </a:p>
      </dgm:t>
    </dgm:pt>
    <dgm:pt modelId="{1AB9DA85-2B3B-4EDC-B85F-9E08926C8CB2}" type="sibTrans" cxnId="{3C4E1AF8-2241-427F-94AC-EB1FF8FB34C1}">
      <dgm:prSet/>
      <dgm:spPr/>
      <dgm:t>
        <a:bodyPr/>
        <a:lstStyle/>
        <a:p>
          <a:endParaRPr lang="en-US"/>
        </a:p>
      </dgm:t>
    </dgm:pt>
    <dgm:pt modelId="{871A23D1-1733-4032-9078-848668D4AF07}">
      <dgm:prSet phldrT="[Text]"/>
      <dgm:spPr/>
      <dgm:t>
        <a:bodyPr/>
        <a:lstStyle/>
        <a:p>
          <a:r>
            <a:rPr lang="en-US"/>
            <a:t>Sanitation/Disinfection</a:t>
          </a:r>
        </a:p>
      </dgm:t>
    </dgm:pt>
    <dgm:pt modelId="{C6E2A10E-75B2-45F1-9A4B-3C1AD43C3CEB}" type="parTrans" cxnId="{1459BE86-9150-44EF-8BBB-0B356D81444B}">
      <dgm:prSet/>
      <dgm:spPr/>
      <dgm:t>
        <a:bodyPr/>
        <a:lstStyle/>
        <a:p>
          <a:endParaRPr lang="en-US"/>
        </a:p>
      </dgm:t>
    </dgm:pt>
    <dgm:pt modelId="{F488CA72-B08D-4A9A-BC3E-5B241DEE2A0B}" type="sibTrans" cxnId="{1459BE86-9150-44EF-8BBB-0B356D81444B}">
      <dgm:prSet/>
      <dgm:spPr/>
      <dgm:t>
        <a:bodyPr/>
        <a:lstStyle/>
        <a:p>
          <a:endParaRPr lang="en-US"/>
        </a:p>
      </dgm:t>
    </dgm:pt>
    <dgm:pt modelId="{DF3AFF09-4673-4F8B-B72A-33E0D73567B6}">
      <dgm:prSet phldrT="[Text]"/>
      <dgm:spPr/>
      <dgm:t>
        <a:bodyPr/>
        <a:lstStyle/>
        <a:p>
          <a:r>
            <a:rPr lang="en-US"/>
            <a:t>Transportation Plans</a:t>
          </a:r>
        </a:p>
      </dgm:t>
    </dgm:pt>
    <dgm:pt modelId="{B04A1471-FF6B-40BD-A023-336A32F05E66}" type="parTrans" cxnId="{362A1ED2-1EE5-40E5-829F-6ADD154FA6D6}">
      <dgm:prSet/>
      <dgm:spPr/>
      <dgm:t>
        <a:bodyPr/>
        <a:lstStyle/>
        <a:p>
          <a:endParaRPr lang="en-US"/>
        </a:p>
      </dgm:t>
    </dgm:pt>
    <dgm:pt modelId="{54AB3FF2-21F2-48C8-9CB3-5EB024531790}" type="sibTrans" cxnId="{362A1ED2-1EE5-40E5-829F-6ADD154FA6D6}">
      <dgm:prSet/>
      <dgm:spPr/>
      <dgm:t>
        <a:bodyPr/>
        <a:lstStyle/>
        <a:p>
          <a:endParaRPr lang="en-US"/>
        </a:p>
      </dgm:t>
    </dgm:pt>
    <dgm:pt modelId="{D01CB137-7C21-4626-85C1-01B2E4B8C7B9}">
      <dgm:prSet phldrT="[Text]"/>
      <dgm:spPr/>
      <dgm:t>
        <a:bodyPr/>
        <a:lstStyle/>
        <a:p>
          <a:r>
            <a:rPr lang="en-US"/>
            <a:t>PPE</a:t>
          </a:r>
        </a:p>
      </dgm:t>
    </dgm:pt>
    <dgm:pt modelId="{7426CF6E-8162-4189-8C28-893A694160C9}" type="parTrans" cxnId="{0E5D417C-24F0-48BD-8C82-F43350BABD7B}">
      <dgm:prSet/>
      <dgm:spPr/>
      <dgm:t>
        <a:bodyPr/>
        <a:lstStyle/>
        <a:p>
          <a:endParaRPr lang="en-US"/>
        </a:p>
      </dgm:t>
    </dgm:pt>
    <dgm:pt modelId="{48D4981C-28B4-4DA9-BFBC-E69CA0EE937D}" type="sibTrans" cxnId="{0E5D417C-24F0-48BD-8C82-F43350BABD7B}">
      <dgm:prSet/>
      <dgm:spPr/>
      <dgm:t>
        <a:bodyPr/>
        <a:lstStyle/>
        <a:p>
          <a:endParaRPr lang="en-US"/>
        </a:p>
      </dgm:t>
    </dgm:pt>
    <dgm:pt modelId="{9071B699-6FF5-438E-B50F-388E93E2A96E}">
      <dgm:prSet phldrT="[Text]"/>
      <dgm:spPr/>
      <dgm:t>
        <a:bodyPr/>
        <a:lstStyle/>
        <a:p>
          <a:r>
            <a:rPr lang="en-US"/>
            <a:t>Occupancy Limits</a:t>
          </a:r>
        </a:p>
      </dgm:t>
    </dgm:pt>
    <dgm:pt modelId="{CF456493-0C27-4CD3-B19D-29CEB0146EA4}" type="parTrans" cxnId="{F8E419D3-4D4C-445F-8D6A-08792642EBC5}">
      <dgm:prSet/>
      <dgm:spPr/>
      <dgm:t>
        <a:bodyPr/>
        <a:lstStyle/>
        <a:p>
          <a:endParaRPr lang="en-US"/>
        </a:p>
      </dgm:t>
    </dgm:pt>
    <dgm:pt modelId="{F5A90F99-18CD-483D-A6AD-C1FCB778AF5D}" type="sibTrans" cxnId="{F8E419D3-4D4C-445F-8D6A-08792642EBC5}">
      <dgm:prSet/>
      <dgm:spPr/>
      <dgm:t>
        <a:bodyPr/>
        <a:lstStyle/>
        <a:p>
          <a:endParaRPr lang="en-US"/>
        </a:p>
      </dgm:t>
    </dgm:pt>
    <dgm:pt modelId="{646F8C6F-6B93-4C3C-B63F-7B3A5FBD2962}">
      <dgm:prSet phldrT="[Text]"/>
      <dgm:spPr/>
      <dgm:t>
        <a:bodyPr/>
        <a:lstStyle/>
        <a:p>
          <a:r>
            <a:rPr lang="en-US"/>
            <a:t>Hand Sanitizer Availability</a:t>
          </a:r>
        </a:p>
      </dgm:t>
    </dgm:pt>
    <dgm:pt modelId="{3A20BEA3-4DAB-4EA9-8EF9-8810454A29C5}" type="parTrans" cxnId="{2832E5AB-BE5D-4EDF-903D-154BF95C6D19}">
      <dgm:prSet/>
      <dgm:spPr/>
      <dgm:t>
        <a:bodyPr/>
        <a:lstStyle/>
        <a:p>
          <a:endParaRPr lang="en-US"/>
        </a:p>
      </dgm:t>
    </dgm:pt>
    <dgm:pt modelId="{061F8DFB-B4C9-448C-A13B-83EA05F8F502}" type="sibTrans" cxnId="{2832E5AB-BE5D-4EDF-903D-154BF95C6D19}">
      <dgm:prSet/>
      <dgm:spPr/>
      <dgm:t>
        <a:bodyPr/>
        <a:lstStyle/>
        <a:p>
          <a:endParaRPr lang="en-US"/>
        </a:p>
      </dgm:t>
    </dgm:pt>
    <dgm:pt modelId="{6FD87E84-FD21-440D-AF1C-2838C8974920}">
      <dgm:prSet phldrT="[Text]"/>
      <dgm:spPr/>
      <dgm:t>
        <a:bodyPr/>
        <a:lstStyle/>
        <a:p>
          <a:r>
            <a:rPr lang="en-US"/>
            <a:t>Masks</a:t>
          </a:r>
        </a:p>
      </dgm:t>
    </dgm:pt>
    <dgm:pt modelId="{CF2BA4B7-9914-4D5D-9705-BFAC0BFD68C9}" type="parTrans" cxnId="{DA19E8D4-B54C-4E05-97C2-C6D0E79B2A4F}">
      <dgm:prSet/>
      <dgm:spPr/>
      <dgm:t>
        <a:bodyPr/>
        <a:lstStyle/>
        <a:p>
          <a:endParaRPr lang="en-US"/>
        </a:p>
      </dgm:t>
    </dgm:pt>
    <dgm:pt modelId="{FD198958-AF95-4006-A97E-54395DB8210E}" type="sibTrans" cxnId="{DA19E8D4-B54C-4E05-97C2-C6D0E79B2A4F}">
      <dgm:prSet/>
      <dgm:spPr/>
      <dgm:t>
        <a:bodyPr/>
        <a:lstStyle/>
        <a:p>
          <a:endParaRPr lang="en-US"/>
        </a:p>
      </dgm:t>
    </dgm:pt>
    <dgm:pt modelId="{777A81D1-38A9-4C4D-95A0-C236931DDA16}">
      <dgm:prSet phldrT="[Text]"/>
      <dgm:spPr/>
      <dgm:t>
        <a:bodyPr/>
        <a:lstStyle/>
        <a:p>
          <a:r>
            <a:rPr lang="en-US"/>
            <a:t>Exposure Quarantine</a:t>
          </a:r>
        </a:p>
      </dgm:t>
    </dgm:pt>
    <dgm:pt modelId="{C1519A2B-A08F-41A6-A28A-698ACDF172DB}" type="parTrans" cxnId="{72506BFA-3BAF-410B-859E-14AA53549BC4}">
      <dgm:prSet/>
      <dgm:spPr/>
      <dgm:t>
        <a:bodyPr/>
        <a:lstStyle/>
        <a:p>
          <a:endParaRPr lang="en-US"/>
        </a:p>
      </dgm:t>
    </dgm:pt>
    <dgm:pt modelId="{3DC37EAF-6569-49A4-8D81-68DC83CBCF29}" type="sibTrans" cxnId="{72506BFA-3BAF-410B-859E-14AA53549BC4}">
      <dgm:prSet/>
      <dgm:spPr/>
      <dgm:t>
        <a:bodyPr/>
        <a:lstStyle/>
        <a:p>
          <a:endParaRPr lang="en-US"/>
        </a:p>
      </dgm:t>
    </dgm:pt>
    <dgm:pt modelId="{F87BEA89-1282-482D-BCBE-9B0EC1C7620A}">
      <dgm:prSet phldrT="[Text]"/>
      <dgm:spPr/>
      <dgm:t>
        <a:bodyPr/>
        <a:lstStyle/>
        <a:p>
          <a:r>
            <a:rPr lang="en-US"/>
            <a:t>Isolation</a:t>
          </a:r>
        </a:p>
      </dgm:t>
    </dgm:pt>
    <dgm:pt modelId="{14E9C8D5-E39F-46A9-AAD9-93B763EDD94B}" type="parTrans" cxnId="{D671AFEC-629E-49F3-8F1D-5F53A5CDA51C}">
      <dgm:prSet/>
      <dgm:spPr/>
      <dgm:t>
        <a:bodyPr/>
        <a:lstStyle/>
        <a:p>
          <a:endParaRPr lang="en-US"/>
        </a:p>
      </dgm:t>
    </dgm:pt>
    <dgm:pt modelId="{09D20E87-1878-4DEB-8128-83486C675DDB}" type="sibTrans" cxnId="{D671AFEC-629E-49F3-8F1D-5F53A5CDA51C}">
      <dgm:prSet/>
      <dgm:spPr/>
      <dgm:t>
        <a:bodyPr/>
        <a:lstStyle/>
        <a:p>
          <a:endParaRPr lang="en-US"/>
        </a:p>
      </dgm:t>
    </dgm:pt>
    <dgm:pt modelId="{9BFC2ADA-52FF-4363-AFC5-9D4E306F8665}">
      <dgm:prSet phldrT="[Text]"/>
      <dgm:spPr/>
      <dgm:t>
        <a:bodyPr/>
        <a:lstStyle/>
        <a:p>
          <a:r>
            <a:rPr lang="en-US"/>
            <a:t>Porta-potties</a:t>
          </a:r>
        </a:p>
      </dgm:t>
    </dgm:pt>
    <dgm:pt modelId="{CB973EE2-FA37-4DA0-BD5C-AB9AC3455DFA}" type="parTrans" cxnId="{F744B9A8-E5DE-42BC-B0FF-8DC3838D5470}">
      <dgm:prSet/>
      <dgm:spPr/>
      <dgm:t>
        <a:bodyPr/>
        <a:lstStyle/>
        <a:p>
          <a:endParaRPr lang="en-US"/>
        </a:p>
      </dgm:t>
    </dgm:pt>
    <dgm:pt modelId="{45F526D0-D7A6-4460-B1DA-6D179EA429E5}" type="sibTrans" cxnId="{F744B9A8-E5DE-42BC-B0FF-8DC3838D5470}">
      <dgm:prSet/>
      <dgm:spPr/>
      <dgm:t>
        <a:bodyPr/>
        <a:lstStyle/>
        <a:p>
          <a:endParaRPr lang="en-US"/>
        </a:p>
      </dgm:t>
    </dgm:pt>
    <dgm:pt modelId="{8DB31010-CD9B-4AFD-839E-CFD7A131598E}">
      <dgm:prSet phldrT="[Text]"/>
      <dgm:spPr/>
      <dgm:t>
        <a:bodyPr/>
        <a:lstStyle/>
        <a:p>
          <a:endParaRPr lang="en-US"/>
        </a:p>
      </dgm:t>
    </dgm:pt>
    <dgm:pt modelId="{0CEB4B7B-EEE3-4041-80F4-EB5AF4875ADE}" type="parTrans" cxnId="{01814A1B-CA6E-4D60-83E9-23BFF0139C44}">
      <dgm:prSet/>
      <dgm:spPr/>
      <dgm:t>
        <a:bodyPr/>
        <a:lstStyle/>
        <a:p>
          <a:endParaRPr lang="en-US"/>
        </a:p>
      </dgm:t>
    </dgm:pt>
    <dgm:pt modelId="{6DA4C0F0-3F6C-4264-B11A-BD1A7FF09024}" type="sibTrans" cxnId="{01814A1B-CA6E-4D60-83E9-23BFF0139C44}">
      <dgm:prSet/>
      <dgm:spPr/>
      <dgm:t>
        <a:bodyPr/>
        <a:lstStyle/>
        <a:p>
          <a:endParaRPr lang="en-US"/>
        </a:p>
      </dgm:t>
    </dgm:pt>
    <dgm:pt modelId="{0DC9E756-8EC0-4A46-B0E1-31C6792E6576}">
      <dgm:prSet phldrT="[Text]"/>
      <dgm:spPr/>
      <dgm:t>
        <a:bodyPr/>
        <a:lstStyle/>
        <a:p>
          <a:r>
            <a:rPr lang="en-US"/>
            <a:t>Sick Official Protocol</a:t>
          </a:r>
        </a:p>
      </dgm:t>
    </dgm:pt>
    <dgm:pt modelId="{D7FA83CE-27A3-492B-B9A1-624957B18753}" type="parTrans" cxnId="{68D02E7B-FB02-49FF-B943-F97A3531BF2A}">
      <dgm:prSet/>
      <dgm:spPr/>
      <dgm:t>
        <a:bodyPr/>
        <a:lstStyle/>
        <a:p>
          <a:endParaRPr lang="en-US"/>
        </a:p>
      </dgm:t>
    </dgm:pt>
    <dgm:pt modelId="{5654D7E6-2F17-457C-B836-7F34988B2863}" type="sibTrans" cxnId="{68D02E7B-FB02-49FF-B943-F97A3531BF2A}">
      <dgm:prSet/>
      <dgm:spPr/>
      <dgm:t>
        <a:bodyPr/>
        <a:lstStyle/>
        <a:p>
          <a:endParaRPr lang="en-US"/>
        </a:p>
      </dgm:t>
    </dgm:pt>
    <dgm:pt modelId="{CAC7BBD3-501E-48E8-8EF4-D4177D7E714C}">
      <dgm:prSet phldrT="[Text]"/>
      <dgm:spPr/>
      <dgm:t>
        <a:bodyPr/>
        <a:lstStyle/>
        <a:p>
          <a:r>
            <a:rPr lang="en-US"/>
            <a:t>Sick Coach Protocol</a:t>
          </a:r>
        </a:p>
      </dgm:t>
    </dgm:pt>
    <dgm:pt modelId="{167C073A-7849-4812-BF8B-A14FF4259DD5}" type="parTrans" cxnId="{18101226-BBDA-40E5-B046-3F7B3B58A75A}">
      <dgm:prSet/>
      <dgm:spPr/>
      <dgm:t>
        <a:bodyPr/>
        <a:lstStyle/>
        <a:p>
          <a:endParaRPr lang="en-US"/>
        </a:p>
      </dgm:t>
    </dgm:pt>
    <dgm:pt modelId="{BAAA42C3-9154-40E6-905C-23E3E13C3A70}" type="sibTrans" cxnId="{18101226-BBDA-40E5-B046-3F7B3B58A75A}">
      <dgm:prSet/>
      <dgm:spPr/>
      <dgm:t>
        <a:bodyPr/>
        <a:lstStyle/>
        <a:p>
          <a:endParaRPr lang="en-US"/>
        </a:p>
      </dgm:t>
    </dgm:pt>
    <dgm:pt modelId="{F3EB3DC4-0F13-6042-9DE0-10AD48F4793E}" type="pres">
      <dgm:prSet presAssocID="{3EB6CDDF-0223-AA48-8EFB-B61C9FEC3219}" presName="Name0" presStyleCnt="0">
        <dgm:presLayoutVars>
          <dgm:dir/>
          <dgm:animLvl val="lvl"/>
          <dgm:resizeHandles val="exact"/>
        </dgm:presLayoutVars>
      </dgm:prSet>
      <dgm:spPr/>
    </dgm:pt>
    <dgm:pt modelId="{5C4EFFBA-FCFB-6244-BBA3-A22B71D6F82B}" type="pres">
      <dgm:prSet presAssocID="{4A46AE4F-2928-EB40-8AE3-29B082977216}" presName="composite" presStyleCnt="0"/>
      <dgm:spPr/>
    </dgm:pt>
    <dgm:pt modelId="{3DAC1224-2D36-8345-AC50-89EB6351DE02}" type="pres">
      <dgm:prSet presAssocID="{4A46AE4F-2928-EB40-8AE3-29B082977216}" presName="parTx" presStyleLbl="alignNode1" presStyleIdx="0" presStyleCnt="3">
        <dgm:presLayoutVars>
          <dgm:chMax val="0"/>
          <dgm:chPref val="0"/>
          <dgm:bulletEnabled val="1"/>
        </dgm:presLayoutVars>
      </dgm:prSet>
      <dgm:spPr/>
    </dgm:pt>
    <dgm:pt modelId="{FD224AEB-BD92-8042-8667-D501129DF002}" type="pres">
      <dgm:prSet presAssocID="{4A46AE4F-2928-EB40-8AE3-29B082977216}" presName="desTx" presStyleLbl="alignAccFollowNode1" presStyleIdx="0" presStyleCnt="3">
        <dgm:presLayoutVars>
          <dgm:bulletEnabled val="1"/>
        </dgm:presLayoutVars>
      </dgm:prSet>
      <dgm:spPr/>
    </dgm:pt>
    <dgm:pt modelId="{DC353A0B-5720-4348-861B-A879738FD86C}" type="pres">
      <dgm:prSet presAssocID="{9C8CED96-E49E-BA47-90CB-86310F1A4B77}" presName="space" presStyleCnt="0"/>
      <dgm:spPr/>
    </dgm:pt>
    <dgm:pt modelId="{F34F3260-3CDB-4134-9D7B-0B7DE1A85A5F}" type="pres">
      <dgm:prSet presAssocID="{D66C6F48-E089-405B-A26C-3C4994EE6AE5}" presName="composite" presStyleCnt="0"/>
      <dgm:spPr/>
    </dgm:pt>
    <dgm:pt modelId="{8065E3AD-9926-476A-B9DB-3D7B6C37D00A}" type="pres">
      <dgm:prSet presAssocID="{D66C6F48-E089-405B-A26C-3C4994EE6AE5}" presName="parTx" presStyleLbl="alignNode1" presStyleIdx="1" presStyleCnt="3">
        <dgm:presLayoutVars>
          <dgm:chMax val="0"/>
          <dgm:chPref val="0"/>
          <dgm:bulletEnabled val="1"/>
        </dgm:presLayoutVars>
      </dgm:prSet>
      <dgm:spPr/>
    </dgm:pt>
    <dgm:pt modelId="{27A11A9A-7356-45C9-863A-4E0CE20A659F}" type="pres">
      <dgm:prSet presAssocID="{D66C6F48-E089-405B-A26C-3C4994EE6AE5}" presName="desTx" presStyleLbl="alignAccFollowNode1" presStyleIdx="1" presStyleCnt="3">
        <dgm:presLayoutVars>
          <dgm:bulletEnabled val="1"/>
        </dgm:presLayoutVars>
      </dgm:prSet>
      <dgm:spPr/>
    </dgm:pt>
    <dgm:pt modelId="{8DD3E446-A661-4939-80A6-58523AF9C85F}" type="pres">
      <dgm:prSet presAssocID="{899B6970-342B-48D2-B02B-CF68F1CB8D16}" presName="space" presStyleCnt="0"/>
      <dgm:spPr/>
    </dgm:pt>
    <dgm:pt modelId="{35DF11F0-81DE-A649-9D30-ED7BB592C4B3}" type="pres">
      <dgm:prSet presAssocID="{F1076573-948B-114A-8553-0435371F5008}" presName="composite" presStyleCnt="0"/>
      <dgm:spPr/>
    </dgm:pt>
    <dgm:pt modelId="{D17C0A09-EFF3-DB4F-9030-93B3024B09FB}" type="pres">
      <dgm:prSet presAssocID="{F1076573-948B-114A-8553-0435371F5008}" presName="parTx" presStyleLbl="alignNode1" presStyleIdx="2" presStyleCnt="3">
        <dgm:presLayoutVars>
          <dgm:chMax val="0"/>
          <dgm:chPref val="0"/>
          <dgm:bulletEnabled val="1"/>
        </dgm:presLayoutVars>
      </dgm:prSet>
      <dgm:spPr/>
    </dgm:pt>
    <dgm:pt modelId="{B294A646-DF02-574C-B199-5987F7810EC4}" type="pres">
      <dgm:prSet presAssocID="{F1076573-948B-114A-8553-0435371F5008}" presName="desTx" presStyleLbl="alignAccFollowNode1" presStyleIdx="2" presStyleCnt="3">
        <dgm:presLayoutVars>
          <dgm:bulletEnabled val="1"/>
        </dgm:presLayoutVars>
      </dgm:prSet>
      <dgm:spPr/>
    </dgm:pt>
  </dgm:ptLst>
  <dgm:cxnLst>
    <dgm:cxn modelId="{26FCA913-B522-452B-8A89-FE4CC47CA155}" srcId="{3EB6CDDF-0223-AA48-8EFB-B61C9FEC3219}" destId="{D66C6F48-E089-405B-A26C-3C4994EE6AE5}" srcOrd="1" destOrd="0" parTransId="{1D7AF856-E313-4940-9AB3-62AD3AA75181}" sibTransId="{899B6970-342B-48D2-B02B-CF68F1CB8D16}"/>
    <dgm:cxn modelId="{6A6DD714-EACB-1040-8C60-61A8D9BF885A}" srcId="{4A46AE4F-2928-EB40-8AE3-29B082977216}" destId="{03128434-8B0A-C248-A9C3-61B1FFF4D599}" srcOrd="0" destOrd="0" parTransId="{5ECE220A-5172-6240-95F3-5544A1F1E64C}" sibTransId="{F8258DD2-C0ED-C141-8A40-2954C5C4416A}"/>
    <dgm:cxn modelId="{01814A1B-CA6E-4D60-83E9-23BFF0139C44}" srcId="{4A46AE4F-2928-EB40-8AE3-29B082977216}" destId="{8DB31010-CD9B-4AFD-839E-CFD7A131598E}" srcOrd="7" destOrd="0" parTransId="{0CEB4B7B-EEE3-4041-80F4-EB5AF4875ADE}" sibTransId="{6DA4C0F0-3F6C-4264-B11A-BD1A7FF09024}"/>
    <dgm:cxn modelId="{18101226-BBDA-40E5-B046-3F7B3B58A75A}" srcId="{D66C6F48-E089-405B-A26C-3C4994EE6AE5}" destId="{CAC7BBD3-501E-48E8-8EF4-D4177D7E714C}" srcOrd="2" destOrd="0" parTransId="{167C073A-7849-4812-BF8B-A14FF4259DD5}" sibTransId="{BAAA42C3-9154-40E6-905C-23E3E13C3A70}"/>
    <dgm:cxn modelId="{3492A12A-B529-4CCE-A9AF-9E9B3C68118B}" type="presOf" srcId="{DF3AFF09-4673-4F8B-B72A-33E0D73567B6}" destId="{FD224AEB-BD92-8042-8667-D501129DF002}" srcOrd="0" destOrd="3" presId="urn:microsoft.com/office/officeart/2005/8/layout/hList1"/>
    <dgm:cxn modelId="{DE019E30-6F92-41C0-A73D-70BE35A79D70}" srcId="{D66C6F48-E089-405B-A26C-3C4994EE6AE5}" destId="{139EC598-68B9-40FB-AFB9-6FA9CF7302FD}" srcOrd="0" destOrd="0" parTransId="{E158277F-26A1-425F-88C6-8B6D0A3FE58C}" sibTransId="{BBF15DED-21E0-4A8D-B1DE-272F1D37CAA7}"/>
    <dgm:cxn modelId="{78CFE831-F344-0444-AD1F-619F9476C939}" type="presOf" srcId="{F1076573-948B-114A-8553-0435371F5008}" destId="{D17C0A09-EFF3-DB4F-9030-93B3024B09FB}" srcOrd="0" destOrd="0" presId="urn:microsoft.com/office/officeart/2005/8/layout/hList1"/>
    <dgm:cxn modelId="{E1966134-5112-416C-BB69-17B6F05A57CB}" type="presOf" srcId="{F87BEA89-1282-482D-BCBE-9B0EC1C7620A}" destId="{27A11A9A-7356-45C9-863A-4E0CE20A659F}" srcOrd="0" destOrd="5" presId="urn:microsoft.com/office/officeart/2005/8/layout/hList1"/>
    <dgm:cxn modelId="{D78DEA35-C3DD-4451-ADA7-9C03B6404522}" type="presOf" srcId="{139EC598-68B9-40FB-AFB9-6FA9CF7302FD}" destId="{27A11A9A-7356-45C9-863A-4E0CE20A659F}" srcOrd="0" destOrd="0" presId="urn:microsoft.com/office/officeart/2005/8/layout/hList1"/>
    <dgm:cxn modelId="{86157563-9E28-4939-8BA8-9FCC8EED4715}" type="presOf" srcId="{871A23D1-1733-4032-9078-848668D4AF07}" destId="{FD224AEB-BD92-8042-8667-D501129DF002}" srcOrd="0" destOrd="1" presId="urn:microsoft.com/office/officeart/2005/8/layout/hList1"/>
    <dgm:cxn modelId="{74031C64-F834-564C-94A7-A6C58EC29280}" type="presOf" srcId="{2E1405B5-B02C-FC45-BF98-CCBB6DD3B92B}" destId="{B294A646-DF02-574C-B199-5987F7810EC4}" srcOrd="0" destOrd="3" presId="urn:microsoft.com/office/officeart/2005/8/layout/hList1"/>
    <dgm:cxn modelId="{69996445-7C2F-F549-9EC9-3BDFB4B13A16}" srcId="{3EB6CDDF-0223-AA48-8EFB-B61C9FEC3219}" destId="{4A46AE4F-2928-EB40-8AE3-29B082977216}" srcOrd="0" destOrd="0" parTransId="{B9F224E2-D7DD-A24C-8541-92FCC1FF9717}" sibTransId="{9C8CED96-E49E-BA47-90CB-86310F1A4B77}"/>
    <dgm:cxn modelId="{179E994D-2980-E542-925F-AAE10DCE1865}" srcId="{F1076573-948B-114A-8553-0435371F5008}" destId="{998E560A-3FE9-A245-B602-D1222C29E5B8}" srcOrd="1" destOrd="0" parTransId="{B9E16EEB-55B8-F34F-883E-ED9890EF8EB2}" sibTransId="{574DB0D3-22B6-9148-AECC-FB2D6E1F4296}"/>
    <dgm:cxn modelId="{65C5CC4E-3754-4F5C-9AEF-8CC629F2B3E1}" type="presOf" srcId="{777A81D1-38A9-4C4D-95A0-C236931DDA16}" destId="{27A11A9A-7356-45C9-863A-4E0CE20A659F}" srcOrd="0" destOrd="4" presId="urn:microsoft.com/office/officeart/2005/8/layout/hList1"/>
    <dgm:cxn modelId="{95C57755-1D08-4541-B767-206456A7D2F1}" type="presOf" srcId="{0DC9E756-8EC0-4A46-B0E1-31C6792E6576}" destId="{27A11A9A-7356-45C9-863A-4E0CE20A659F}" srcOrd="0" destOrd="1" presId="urn:microsoft.com/office/officeart/2005/8/layout/hList1"/>
    <dgm:cxn modelId="{7D6DD278-EF17-6E46-B581-E6BAE11C5342}" type="presOf" srcId="{03128434-8B0A-C248-A9C3-61B1FFF4D599}" destId="{FD224AEB-BD92-8042-8667-D501129DF002}" srcOrd="0" destOrd="0" presId="urn:microsoft.com/office/officeart/2005/8/layout/hList1"/>
    <dgm:cxn modelId="{D321A579-D2E0-FA49-AA3A-92BCB0E85A76}" type="presOf" srcId="{662B1D6E-677E-7141-8197-C9B1BFB9E9CF}" destId="{B294A646-DF02-574C-B199-5987F7810EC4}" srcOrd="0" destOrd="4" presId="urn:microsoft.com/office/officeart/2005/8/layout/hList1"/>
    <dgm:cxn modelId="{68D02E7B-FB02-49FF-B943-F97A3531BF2A}" srcId="{D66C6F48-E089-405B-A26C-3C4994EE6AE5}" destId="{0DC9E756-8EC0-4A46-B0E1-31C6792E6576}" srcOrd="1" destOrd="0" parTransId="{D7FA83CE-27A3-492B-B9A1-624957B18753}" sibTransId="{5654D7E6-2F17-457C-B836-7F34988B2863}"/>
    <dgm:cxn modelId="{4055AD7B-3E53-4E46-AB69-5991738932C6}" type="presOf" srcId="{34C6C1F9-CD0F-B641-B48E-41356C05D4F5}" destId="{B294A646-DF02-574C-B199-5987F7810EC4}" srcOrd="0" destOrd="0" presId="urn:microsoft.com/office/officeart/2005/8/layout/hList1"/>
    <dgm:cxn modelId="{0E5D417C-24F0-48BD-8C82-F43350BABD7B}" srcId="{4A46AE4F-2928-EB40-8AE3-29B082977216}" destId="{D01CB137-7C21-4626-85C1-01B2E4B8C7B9}" srcOrd="4" destOrd="0" parTransId="{7426CF6E-8162-4189-8C28-893A694160C9}" sibTransId="{48D4981C-28B4-4DA9-BFBC-E69CA0EE937D}"/>
    <dgm:cxn modelId="{765F607F-4F9B-4ABC-A587-78343E5913F2}" type="presOf" srcId="{8DB31010-CD9B-4AFD-839E-CFD7A131598E}" destId="{FD224AEB-BD92-8042-8667-D501129DF002}" srcOrd="0" destOrd="7" presId="urn:microsoft.com/office/officeart/2005/8/layout/hList1"/>
    <dgm:cxn modelId="{8221A87F-CF9B-0546-BED4-89ADC765D20E}" type="presOf" srcId="{4A46AE4F-2928-EB40-8AE3-29B082977216}" destId="{3DAC1224-2D36-8345-AC50-89EB6351DE02}" srcOrd="0" destOrd="0" presId="urn:microsoft.com/office/officeart/2005/8/layout/hList1"/>
    <dgm:cxn modelId="{1459BE86-9150-44EF-8BBB-0B356D81444B}" srcId="{4A46AE4F-2928-EB40-8AE3-29B082977216}" destId="{871A23D1-1733-4032-9078-848668D4AF07}" srcOrd="1" destOrd="0" parTransId="{C6E2A10E-75B2-45F1-9A4B-3C1AD43C3CEB}" sibTransId="{F488CA72-B08D-4A9A-BC3E-5B241DEE2A0B}"/>
    <dgm:cxn modelId="{541B1294-5EE3-884A-84FD-50A22A43548D}" srcId="{F1076573-948B-114A-8553-0435371F5008}" destId="{2E1405B5-B02C-FC45-BF98-CCBB6DD3B92B}" srcOrd="3" destOrd="0" parTransId="{4460F8D2-A088-2844-9E8C-72AA60C19CE5}" sibTransId="{9601CDE8-2A03-6747-9883-D0D7359B9E53}"/>
    <dgm:cxn modelId="{F6288894-CFAD-8E4D-A64E-0BC6EF7AC4C1}" srcId="{F1076573-948B-114A-8553-0435371F5008}" destId="{34C6C1F9-CD0F-B641-B48E-41356C05D4F5}" srcOrd="0" destOrd="0" parTransId="{801F3E57-CE5B-F644-8396-58EA2F044002}" sibTransId="{9C8921B1-B295-184A-9BD4-192B3E4641BA}"/>
    <dgm:cxn modelId="{22691897-4DDE-CC4C-B303-D1586B9322DC}" srcId="{3EB6CDDF-0223-AA48-8EFB-B61C9FEC3219}" destId="{F1076573-948B-114A-8553-0435371F5008}" srcOrd="2" destOrd="0" parTransId="{A7737082-78D7-C242-AEEA-38A6D415EBCA}" sibTransId="{18425A82-92D6-DA4B-B70E-074E71FB6FC3}"/>
    <dgm:cxn modelId="{9DFAF097-8694-460D-B9F0-4AD74EF36EC7}" type="presOf" srcId="{D66C6F48-E089-405B-A26C-3C4994EE6AE5}" destId="{8065E3AD-9926-476A-B9DB-3D7B6C37D00A}" srcOrd="0" destOrd="0" presId="urn:microsoft.com/office/officeart/2005/8/layout/hList1"/>
    <dgm:cxn modelId="{F744B9A8-E5DE-42BC-B0FF-8DC3838D5470}" srcId="{4A46AE4F-2928-EB40-8AE3-29B082977216}" destId="{9BFC2ADA-52FF-4363-AFC5-9D4E306F8665}" srcOrd="6" destOrd="0" parTransId="{CB973EE2-FA37-4DA0-BD5C-AB9AC3455DFA}" sibTransId="{45F526D0-D7A6-4460-B1DA-6D179EA429E5}"/>
    <dgm:cxn modelId="{2832E5AB-BE5D-4EDF-903D-154BF95C6D19}" srcId="{4A46AE4F-2928-EB40-8AE3-29B082977216}" destId="{646F8C6F-6B93-4C3C-B63F-7B3A5FBD2962}" srcOrd="5" destOrd="0" parTransId="{3A20BEA3-4DAB-4EA9-8EF9-8810454A29C5}" sibTransId="{061F8DFB-B4C9-448C-A13B-83EA05F8F502}"/>
    <dgm:cxn modelId="{EAD595B4-DC61-48D6-ABDB-6F004873AFFA}" type="presOf" srcId="{646F8C6F-6B93-4C3C-B63F-7B3A5FBD2962}" destId="{FD224AEB-BD92-8042-8667-D501129DF002}" srcOrd="0" destOrd="5" presId="urn:microsoft.com/office/officeart/2005/8/layout/hList1"/>
    <dgm:cxn modelId="{879E7DB6-9FE8-5C41-8DF4-0994604E5A6B}" srcId="{F1076573-948B-114A-8553-0435371F5008}" destId="{9BF66C67-625D-B74A-AD14-A770A5AD10AC}" srcOrd="5" destOrd="0" parTransId="{9C1A8EB6-468E-DF4B-BF30-96BA4FF013E1}" sibTransId="{C05A70DD-D2EC-6B4E-8D9A-F6F87D16E1FC}"/>
    <dgm:cxn modelId="{86F800C2-1EFE-4D4D-92CE-2FF026671237}" type="presOf" srcId="{9BF66C67-625D-B74A-AD14-A770A5AD10AC}" destId="{B294A646-DF02-574C-B199-5987F7810EC4}" srcOrd="0" destOrd="5" presId="urn:microsoft.com/office/officeart/2005/8/layout/hList1"/>
    <dgm:cxn modelId="{85024BC7-24EC-42FD-B16A-F8D541965749}" type="presOf" srcId="{6FD87E84-FD21-440D-AF1C-2838C8974920}" destId="{B294A646-DF02-574C-B199-5987F7810EC4}" srcOrd="0" destOrd="2" presId="urn:microsoft.com/office/officeart/2005/8/layout/hList1"/>
    <dgm:cxn modelId="{29D14ECE-D609-8B4D-940D-8F78F97CFDA4}" type="presOf" srcId="{3EB6CDDF-0223-AA48-8EFB-B61C9FEC3219}" destId="{F3EB3DC4-0F13-6042-9DE0-10AD48F4793E}" srcOrd="0" destOrd="0" presId="urn:microsoft.com/office/officeart/2005/8/layout/hList1"/>
    <dgm:cxn modelId="{4DF500D1-FE5C-453D-B3DA-CFFDC59E5940}" type="presOf" srcId="{D01CB137-7C21-4626-85C1-01B2E4B8C7B9}" destId="{FD224AEB-BD92-8042-8667-D501129DF002}" srcOrd="0" destOrd="4" presId="urn:microsoft.com/office/officeart/2005/8/layout/hList1"/>
    <dgm:cxn modelId="{362A1ED2-1EE5-40E5-829F-6ADD154FA6D6}" srcId="{4A46AE4F-2928-EB40-8AE3-29B082977216}" destId="{DF3AFF09-4673-4F8B-B72A-33E0D73567B6}" srcOrd="3" destOrd="0" parTransId="{B04A1471-FF6B-40BD-A023-336A32F05E66}" sibTransId="{54AB3FF2-21F2-48C8-9CB3-5EB024531790}"/>
    <dgm:cxn modelId="{F8E419D3-4D4C-445F-8D6A-08792642EBC5}" srcId="{4A46AE4F-2928-EB40-8AE3-29B082977216}" destId="{9071B699-6FF5-438E-B50F-388E93E2A96E}" srcOrd="2" destOrd="0" parTransId="{CF456493-0C27-4CD3-B19D-29CEB0146EA4}" sibTransId="{F5A90F99-18CD-483D-A6AD-C1FCB778AF5D}"/>
    <dgm:cxn modelId="{DA19E8D4-B54C-4E05-97C2-C6D0E79B2A4F}" srcId="{F1076573-948B-114A-8553-0435371F5008}" destId="{6FD87E84-FD21-440D-AF1C-2838C8974920}" srcOrd="2" destOrd="0" parTransId="{CF2BA4B7-9914-4D5D-9705-BFAC0BFD68C9}" sibTransId="{FD198958-AF95-4006-A97E-54395DB8210E}"/>
    <dgm:cxn modelId="{3FBA21DE-D4D0-4A1E-AB8B-7EC3D3B07738}" type="presOf" srcId="{AC319B80-9DF2-41D1-A795-4BA6C394AD6D}" destId="{27A11A9A-7356-45C9-863A-4E0CE20A659F}" srcOrd="0" destOrd="3" presId="urn:microsoft.com/office/officeart/2005/8/layout/hList1"/>
    <dgm:cxn modelId="{D671AFEC-629E-49F3-8F1D-5F53A5CDA51C}" srcId="{D66C6F48-E089-405B-A26C-3C4994EE6AE5}" destId="{F87BEA89-1282-482D-BCBE-9B0EC1C7620A}" srcOrd="5" destOrd="0" parTransId="{14E9C8D5-E39F-46A9-AAD9-93B763EDD94B}" sibTransId="{09D20E87-1878-4DEB-8128-83486C675DDB}"/>
    <dgm:cxn modelId="{05693FF2-A553-3F46-ACEB-B1CB20B5EDA2}" srcId="{F1076573-948B-114A-8553-0435371F5008}" destId="{662B1D6E-677E-7141-8197-C9B1BFB9E9CF}" srcOrd="4" destOrd="0" parTransId="{CC711A31-2A01-5F4E-9D08-83CF92A9F616}" sibTransId="{0DC612AC-CFB4-DE49-A6FB-10192BB3040D}"/>
    <dgm:cxn modelId="{246EDBF3-3DD0-E148-A992-549569516297}" type="presOf" srcId="{998E560A-3FE9-A245-B602-D1222C29E5B8}" destId="{B294A646-DF02-574C-B199-5987F7810EC4}" srcOrd="0" destOrd="1" presId="urn:microsoft.com/office/officeart/2005/8/layout/hList1"/>
    <dgm:cxn modelId="{758837F4-7C8B-44D9-A5B6-5BFFC3B8FE71}" type="presOf" srcId="{9BFC2ADA-52FF-4363-AFC5-9D4E306F8665}" destId="{FD224AEB-BD92-8042-8667-D501129DF002}" srcOrd="0" destOrd="6" presId="urn:microsoft.com/office/officeart/2005/8/layout/hList1"/>
    <dgm:cxn modelId="{3C4E1AF8-2241-427F-94AC-EB1FF8FB34C1}" srcId="{D66C6F48-E089-405B-A26C-3C4994EE6AE5}" destId="{AC319B80-9DF2-41D1-A795-4BA6C394AD6D}" srcOrd="3" destOrd="0" parTransId="{A2727D07-0541-4295-B461-5377C8391377}" sibTransId="{1AB9DA85-2B3B-4EDC-B85F-9E08926C8CB2}"/>
    <dgm:cxn modelId="{286C68F8-2514-488F-92C7-8C7C1C4F4CB5}" type="presOf" srcId="{CAC7BBD3-501E-48E8-8EF4-D4177D7E714C}" destId="{27A11A9A-7356-45C9-863A-4E0CE20A659F}" srcOrd="0" destOrd="2" presId="urn:microsoft.com/office/officeart/2005/8/layout/hList1"/>
    <dgm:cxn modelId="{72506BFA-3BAF-410B-859E-14AA53549BC4}" srcId="{D66C6F48-E089-405B-A26C-3C4994EE6AE5}" destId="{777A81D1-38A9-4C4D-95A0-C236931DDA16}" srcOrd="4" destOrd="0" parTransId="{C1519A2B-A08F-41A6-A28A-698ACDF172DB}" sibTransId="{3DC37EAF-6569-49A4-8D81-68DC83CBCF29}"/>
    <dgm:cxn modelId="{16E9CFFC-A3FC-46C9-9E72-47DE11DC648F}" type="presOf" srcId="{9071B699-6FF5-438E-B50F-388E93E2A96E}" destId="{FD224AEB-BD92-8042-8667-D501129DF002}" srcOrd="0" destOrd="2" presId="urn:microsoft.com/office/officeart/2005/8/layout/hList1"/>
    <dgm:cxn modelId="{F2D91D7D-3866-BA4A-A277-89C3D1620C7A}" type="presParOf" srcId="{F3EB3DC4-0F13-6042-9DE0-10AD48F4793E}" destId="{5C4EFFBA-FCFB-6244-BBA3-A22B71D6F82B}" srcOrd="0" destOrd="0" presId="urn:microsoft.com/office/officeart/2005/8/layout/hList1"/>
    <dgm:cxn modelId="{E1EFE91E-0C05-F741-9E84-AD0F1DEBBCE2}" type="presParOf" srcId="{5C4EFFBA-FCFB-6244-BBA3-A22B71D6F82B}" destId="{3DAC1224-2D36-8345-AC50-89EB6351DE02}" srcOrd="0" destOrd="0" presId="urn:microsoft.com/office/officeart/2005/8/layout/hList1"/>
    <dgm:cxn modelId="{7C1157DF-754D-6547-BF33-342717D4EDE6}" type="presParOf" srcId="{5C4EFFBA-FCFB-6244-BBA3-A22B71D6F82B}" destId="{FD224AEB-BD92-8042-8667-D501129DF002}" srcOrd="1" destOrd="0" presId="urn:microsoft.com/office/officeart/2005/8/layout/hList1"/>
    <dgm:cxn modelId="{FC4C24CA-85A1-A243-BA21-18BEBECFAC7D}" type="presParOf" srcId="{F3EB3DC4-0F13-6042-9DE0-10AD48F4793E}" destId="{DC353A0B-5720-4348-861B-A879738FD86C}" srcOrd="1" destOrd="0" presId="urn:microsoft.com/office/officeart/2005/8/layout/hList1"/>
    <dgm:cxn modelId="{D3E94598-E5C2-4550-9F2D-91B7453A6D59}" type="presParOf" srcId="{F3EB3DC4-0F13-6042-9DE0-10AD48F4793E}" destId="{F34F3260-3CDB-4134-9D7B-0B7DE1A85A5F}" srcOrd="2" destOrd="0" presId="urn:microsoft.com/office/officeart/2005/8/layout/hList1"/>
    <dgm:cxn modelId="{98F69E2A-0CB0-4126-9D9E-2D0E81121D9C}" type="presParOf" srcId="{F34F3260-3CDB-4134-9D7B-0B7DE1A85A5F}" destId="{8065E3AD-9926-476A-B9DB-3D7B6C37D00A}" srcOrd="0" destOrd="0" presId="urn:microsoft.com/office/officeart/2005/8/layout/hList1"/>
    <dgm:cxn modelId="{BA2AF1BC-BFAE-4E66-B027-3C43EDDC6D88}" type="presParOf" srcId="{F34F3260-3CDB-4134-9D7B-0B7DE1A85A5F}" destId="{27A11A9A-7356-45C9-863A-4E0CE20A659F}" srcOrd="1" destOrd="0" presId="urn:microsoft.com/office/officeart/2005/8/layout/hList1"/>
    <dgm:cxn modelId="{4D5A8CA3-061A-4426-8B37-21A7AF38F28E}" type="presParOf" srcId="{F3EB3DC4-0F13-6042-9DE0-10AD48F4793E}" destId="{8DD3E446-A661-4939-80A6-58523AF9C85F}" srcOrd="3" destOrd="0" presId="urn:microsoft.com/office/officeart/2005/8/layout/hList1"/>
    <dgm:cxn modelId="{2B922A07-0271-2D4E-B49D-6860A1D68EA0}" type="presParOf" srcId="{F3EB3DC4-0F13-6042-9DE0-10AD48F4793E}" destId="{35DF11F0-81DE-A649-9D30-ED7BB592C4B3}" srcOrd="4" destOrd="0" presId="urn:microsoft.com/office/officeart/2005/8/layout/hList1"/>
    <dgm:cxn modelId="{CEBCD83D-B6B8-5D49-9748-FCDA35AE2CD9}" type="presParOf" srcId="{35DF11F0-81DE-A649-9D30-ED7BB592C4B3}" destId="{D17C0A09-EFF3-DB4F-9030-93B3024B09FB}" srcOrd="0" destOrd="0" presId="urn:microsoft.com/office/officeart/2005/8/layout/hList1"/>
    <dgm:cxn modelId="{B45A1641-22BF-084A-8026-C576FF850B73}" type="presParOf" srcId="{35DF11F0-81DE-A649-9D30-ED7BB592C4B3}" destId="{B294A646-DF02-574C-B199-5987F7810EC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A1DCD1-4A8B-4DDB-A162-529B44A476AC}" type="doc">
      <dgm:prSet loTypeId="urn:microsoft.com/office/officeart/2005/8/layout/funnel1" loCatId="process" qsTypeId="urn:microsoft.com/office/officeart/2005/8/quickstyle/3d2" qsCatId="3D" csTypeId="urn:microsoft.com/office/officeart/2005/8/colors/colorful5" csCatId="colorful" phldr="1"/>
      <dgm:spPr/>
    </dgm:pt>
    <dgm:pt modelId="{D2B38A37-B7F7-4F93-BAE6-22E0D6D71894}">
      <dgm:prSet phldrT="[Text]"/>
      <dgm:spPr/>
      <dgm:t>
        <a:bodyPr/>
        <a:lstStyle/>
        <a:p>
          <a:r>
            <a:rPr lang="en-US"/>
            <a:t>Screening/testing exclusions students/coaches</a:t>
          </a:r>
          <a:endParaRPr lang="en-US" dirty="0"/>
        </a:p>
      </dgm:t>
    </dgm:pt>
    <dgm:pt modelId="{D20E42B5-8440-48D3-A017-9B2C9A085279}" type="parTrans" cxnId="{B470261C-EDA0-43EA-80A4-0CF88E3F08EC}">
      <dgm:prSet/>
      <dgm:spPr/>
      <dgm:t>
        <a:bodyPr/>
        <a:lstStyle/>
        <a:p>
          <a:endParaRPr lang="en-US"/>
        </a:p>
      </dgm:t>
    </dgm:pt>
    <dgm:pt modelId="{D3112577-8B3B-46D2-9290-6E0F986279BB}" type="sibTrans" cxnId="{B470261C-EDA0-43EA-80A4-0CF88E3F08EC}">
      <dgm:prSet/>
      <dgm:spPr/>
      <dgm:t>
        <a:bodyPr/>
        <a:lstStyle/>
        <a:p>
          <a:endParaRPr lang="en-US"/>
        </a:p>
      </dgm:t>
    </dgm:pt>
    <dgm:pt modelId="{0EB9E8EB-BF75-405F-AB03-76751A0B6D2C}">
      <dgm:prSet phldrT="[Text]"/>
      <dgm:spPr/>
      <dgm:t>
        <a:bodyPr/>
        <a:lstStyle/>
        <a:p>
          <a:endParaRPr lang="en-US"/>
        </a:p>
      </dgm:t>
    </dgm:pt>
    <dgm:pt modelId="{2C8DEC8C-5065-4B45-A3E9-69992F076124}" type="parTrans" cxnId="{253DE890-4C57-4D0F-A549-A530DDEA2F3C}">
      <dgm:prSet/>
      <dgm:spPr/>
      <dgm:t>
        <a:bodyPr/>
        <a:lstStyle/>
        <a:p>
          <a:endParaRPr lang="en-US"/>
        </a:p>
      </dgm:t>
    </dgm:pt>
    <dgm:pt modelId="{69C97E74-A8E4-47B1-9BBC-1955CFE38380}" type="sibTrans" cxnId="{253DE890-4C57-4D0F-A549-A530DDEA2F3C}">
      <dgm:prSet/>
      <dgm:spPr/>
      <dgm:t>
        <a:bodyPr/>
        <a:lstStyle/>
        <a:p>
          <a:endParaRPr lang="en-US"/>
        </a:p>
      </dgm:t>
    </dgm:pt>
    <dgm:pt modelId="{C4E00D6D-7047-4EC9-8805-98A18D697064}">
      <dgm:prSet phldrT="[Text]"/>
      <dgm:spPr/>
      <dgm:t>
        <a:bodyPr/>
        <a:lstStyle/>
        <a:p>
          <a:r>
            <a:rPr lang="en-US"/>
            <a:t>Sport modifications</a:t>
          </a:r>
          <a:endParaRPr lang="en-US" dirty="0"/>
        </a:p>
      </dgm:t>
    </dgm:pt>
    <dgm:pt modelId="{4948F3D3-0D1C-4339-BC6D-47838B746F78}" type="parTrans" cxnId="{AE7E12ED-D9FD-48C6-9C1E-EBB6DA0775AA}">
      <dgm:prSet/>
      <dgm:spPr/>
      <dgm:t>
        <a:bodyPr/>
        <a:lstStyle/>
        <a:p>
          <a:endParaRPr lang="en-US"/>
        </a:p>
      </dgm:t>
    </dgm:pt>
    <dgm:pt modelId="{B47CB0C7-0F13-48A7-8A72-2A51BA392D29}" type="sibTrans" cxnId="{AE7E12ED-D9FD-48C6-9C1E-EBB6DA0775AA}">
      <dgm:prSet/>
      <dgm:spPr/>
      <dgm:t>
        <a:bodyPr/>
        <a:lstStyle/>
        <a:p>
          <a:endParaRPr lang="en-US"/>
        </a:p>
      </dgm:t>
    </dgm:pt>
    <dgm:pt modelId="{9BD5EE1B-3780-4703-A689-948E1565AF35}">
      <dgm:prSet phldrT="[Text]"/>
      <dgm:spPr/>
      <dgm:t>
        <a:bodyPr/>
        <a:lstStyle/>
        <a:p>
          <a:r>
            <a:rPr lang="en-US"/>
            <a:t>Screening/testing of Officials</a:t>
          </a:r>
          <a:endParaRPr lang="en-US" dirty="0"/>
        </a:p>
      </dgm:t>
    </dgm:pt>
    <dgm:pt modelId="{647A9CBC-091B-4156-BD51-2B473F8D5EF3}" type="parTrans" cxnId="{75C084EE-D837-49B9-8939-DCA704E534E8}">
      <dgm:prSet/>
      <dgm:spPr/>
      <dgm:t>
        <a:bodyPr/>
        <a:lstStyle/>
        <a:p>
          <a:endParaRPr lang="en-US"/>
        </a:p>
      </dgm:t>
    </dgm:pt>
    <dgm:pt modelId="{E7F77E1F-42E0-4026-96C2-BC25122338C9}" type="sibTrans" cxnId="{75C084EE-D837-49B9-8939-DCA704E534E8}">
      <dgm:prSet/>
      <dgm:spPr/>
      <dgm:t>
        <a:bodyPr/>
        <a:lstStyle/>
        <a:p>
          <a:endParaRPr lang="en-US"/>
        </a:p>
      </dgm:t>
    </dgm:pt>
    <dgm:pt modelId="{5033A548-8268-4BE2-A0FD-247935DF5598}">
      <dgm:prSet phldrT="[Text]"/>
      <dgm:spPr/>
      <dgm:t>
        <a:bodyPr/>
        <a:lstStyle/>
        <a:p>
          <a:endParaRPr lang="en-US"/>
        </a:p>
      </dgm:t>
    </dgm:pt>
    <dgm:pt modelId="{A11487DC-AFFC-4F08-B62F-2B61E40E0425}" type="parTrans" cxnId="{52686F57-DC23-49BF-BBE3-202A7A85B812}">
      <dgm:prSet/>
      <dgm:spPr/>
      <dgm:t>
        <a:bodyPr/>
        <a:lstStyle/>
        <a:p>
          <a:endParaRPr lang="en-US"/>
        </a:p>
      </dgm:t>
    </dgm:pt>
    <dgm:pt modelId="{CBDB0764-9355-447A-AF36-DC36E374AD9D}" type="sibTrans" cxnId="{52686F57-DC23-49BF-BBE3-202A7A85B812}">
      <dgm:prSet/>
      <dgm:spPr/>
      <dgm:t>
        <a:bodyPr/>
        <a:lstStyle/>
        <a:p>
          <a:endParaRPr lang="en-US"/>
        </a:p>
      </dgm:t>
    </dgm:pt>
    <dgm:pt modelId="{F99F551A-64C0-4262-BAC1-0B2EB4CC4319}">
      <dgm:prSet phldrT="[Text]"/>
      <dgm:spPr/>
      <dgm:t>
        <a:bodyPr/>
        <a:lstStyle/>
        <a:p>
          <a:r>
            <a:rPr lang="en-US"/>
            <a:t>Best Chance for Success!</a:t>
          </a:r>
        </a:p>
      </dgm:t>
    </dgm:pt>
    <dgm:pt modelId="{4E4D14AA-CAE1-493E-AB18-510BCCBB2439}" type="parTrans" cxnId="{1A63664C-42F1-4155-B69C-448F04CCE8CD}">
      <dgm:prSet/>
      <dgm:spPr/>
      <dgm:t>
        <a:bodyPr/>
        <a:lstStyle/>
        <a:p>
          <a:endParaRPr lang="en-US"/>
        </a:p>
      </dgm:t>
    </dgm:pt>
    <dgm:pt modelId="{2DCCA7E4-4DC4-44CD-87BD-5D5247672724}" type="sibTrans" cxnId="{1A63664C-42F1-4155-B69C-448F04CCE8CD}">
      <dgm:prSet/>
      <dgm:spPr/>
      <dgm:t>
        <a:bodyPr/>
        <a:lstStyle/>
        <a:p>
          <a:endParaRPr lang="en-US"/>
        </a:p>
      </dgm:t>
    </dgm:pt>
    <dgm:pt modelId="{E0D7F649-4BE5-4307-8280-FC3C7FE54C08}" type="pres">
      <dgm:prSet presAssocID="{96A1DCD1-4A8B-4DDB-A162-529B44A476AC}" presName="Name0" presStyleCnt="0">
        <dgm:presLayoutVars>
          <dgm:chMax val="4"/>
          <dgm:resizeHandles val="exact"/>
        </dgm:presLayoutVars>
      </dgm:prSet>
      <dgm:spPr/>
    </dgm:pt>
    <dgm:pt modelId="{CEBF1F28-9080-4E04-B1F8-567765C6C6DF}" type="pres">
      <dgm:prSet presAssocID="{96A1DCD1-4A8B-4DDB-A162-529B44A476AC}" presName="ellipse" presStyleLbl="trBgShp" presStyleIdx="0" presStyleCnt="1"/>
      <dgm:spPr/>
    </dgm:pt>
    <dgm:pt modelId="{92C53D5D-1D1D-4051-807B-1A2341F443CD}" type="pres">
      <dgm:prSet presAssocID="{96A1DCD1-4A8B-4DDB-A162-529B44A476AC}" presName="arrow1" presStyleLbl="fgShp" presStyleIdx="0" presStyleCnt="1"/>
      <dgm:spPr/>
    </dgm:pt>
    <dgm:pt modelId="{644C0524-F603-41FC-A71D-3EA8B337A090}" type="pres">
      <dgm:prSet presAssocID="{96A1DCD1-4A8B-4DDB-A162-529B44A476AC}" presName="rectangle" presStyleLbl="revTx" presStyleIdx="0" presStyleCnt="1">
        <dgm:presLayoutVars>
          <dgm:bulletEnabled val="1"/>
        </dgm:presLayoutVars>
      </dgm:prSet>
      <dgm:spPr/>
    </dgm:pt>
    <dgm:pt modelId="{459EAAB7-08E3-49F1-9529-6BA91402CED1}" type="pres">
      <dgm:prSet presAssocID="{C4E00D6D-7047-4EC9-8805-98A18D697064}" presName="item1" presStyleLbl="node1" presStyleIdx="0" presStyleCnt="3">
        <dgm:presLayoutVars>
          <dgm:bulletEnabled val="1"/>
        </dgm:presLayoutVars>
      </dgm:prSet>
      <dgm:spPr/>
    </dgm:pt>
    <dgm:pt modelId="{F8E58C1B-529D-47C4-86BA-751F819B6998}" type="pres">
      <dgm:prSet presAssocID="{9BD5EE1B-3780-4703-A689-948E1565AF35}" presName="item2" presStyleLbl="node1" presStyleIdx="1" presStyleCnt="3">
        <dgm:presLayoutVars>
          <dgm:bulletEnabled val="1"/>
        </dgm:presLayoutVars>
      </dgm:prSet>
      <dgm:spPr/>
    </dgm:pt>
    <dgm:pt modelId="{BF85757C-AD96-499C-B0A1-C93FD61B914B}" type="pres">
      <dgm:prSet presAssocID="{F99F551A-64C0-4262-BAC1-0B2EB4CC4319}" presName="item3" presStyleLbl="node1" presStyleIdx="2" presStyleCnt="3">
        <dgm:presLayoutVars>
          <dgm:bulletEnabled val="1"/>
        </dgm:presLayoutVars>
      </dgm:prSet>
      <dgm:spPr/>
    </dgm:pt>
    <dgm:pt modelId="{D56EBE86-A71F-418F-AE44-DC6C785898C9}" type="pres">
      <dgm:prSet presAssocID="{96A1DCD1-4A8B-4DDB-A162-529B44A476AC}" presName="funnel" presStyleLbl="trAlignAcc1" presStyleIdx="0" presStyleCnt="1" custLinFactNeighborX="-549"/>
      <dgm:spPr/>
    </dgm:pt>
  </dgm:ptLst>
  <dgm:cxnLst>
    <dgm:cxn modelId="{11A3E009-0554-4D22-BFFF-0E18708E5CA7}" type="presOf" srcId="{D2B38A37-B7F7-4F93-BAE6-22E0D6D71894}" destId="{BF85757C-AD96-499C-B0A1-C93FD61B914B}" srcOrd="0" destOrd="0" presId="urn:microsoft.com/office/officeart/2005/8/layout/funnel1"/>
    <dgm:cxn modelId="{B470261C-EDA0-43EA-80A4-0CF88E3F08EC}" srcId="{96A1DCD1-4A8B-4DDB-A162-529B44A476AC}" destId="{D2B38A37-B7F7-4F93-BAE6-22E0D6D71894}" srcOrd="0" destOrd="0" parTransId="{D20E42B5-8440-48D3-A017-9B2C9A085279}" sibTransId="{D3112577-8B3B-46D2-9290-6E0F986279BB}"/>
    <dgm:cxn modelId="{8DCFFC33-072A-42B9-A170-43E34764B070}" type="presOf" srcId="{9BD5EE1B-3780-4703-A689-948E1565AF35}" destId="{459EAAB7-08E3-49F1-9529-6BA91402CED1}" srcOrd="0" destOrd="0" presId="urn:microsoft.com/office/officeart/2005/8/layout/funnel1"/>
    <dgm:cxn modelId="{1A63664C-42F1-4155-B69C-448F04CCE8CD}" srcId="{96A1DCD1-4A8B-4DDB-A162-529B44A476AC}" destId="{F99F551A-64C0-4262-BAC1-0B2EB4CC4319}" srcOrd="3" destOrd="0" parTransId="{4E4D14AA-CAE1-493E-AB18-510BCCBB2439}" sibTransId="{2DCCA7E4-4DC4-44CD-87BD-5D5247672724}"/>
    <dgm:cxn modelId="{52686F57-DC23-49BF-BBE3-202A7A85B812}" srcId="{96A1DCD1-4A8B-4DDB-A162-529B44A476AC}" destId="{5033A548-8268-4BE2-A0FD-247935DF5598}" srcOrd="4" destOrd="0" parTransId="{A11487DC-AFFC-4F08-B62F-2B61E40E0425}" sibTransId="{CBDB0764-9355-447A-AF36-DC36E374AD9D}"/>
    <dgm:cxn modelId="{253DE890-4C57-4D0F-A549-A530DDEA2F3C}" srcId="{96A1DCD1-4A8B-4DDB-A162-529B44A476AC}" destId="{0EB9E8EB-BF75-405F-AB03-76751A0B6D2C}" srcOrd="5" destOrd="0" parTransId="{2C8DEC8C-5065-4B45-A3E9-69992F076124}" sibTransId="{69C97E74-A8E4-47B1-9BBC-1955CFE38380}"/>
    <dgm:cxn modelId="{67017499-C742-40F5-B549-0DAE741A03D3}" type="presOf" srcId="{96A1DCD1-4A8B-4DDB-A162-529B44A476AC}" destId="{E0D7F649-4BE5-4307-8280-FC3C7FE54C08}" srcOrd="0" destOrd="0" presId="urn:microsoft.com/office/officeart/2005/8/layout/funnel1"/>
    <dgm:cxn modelId="{24D5A899-DF44-4627-A626-612B990AA947}" type="presOf" srcId="{C4E00D6D-7047-4EC9-8805-98A18D697064}" destId="{F8E58C1B-529D-47C4-86BA-751F819B6998}" srcOrd="0" destOrd="0" presId="urn:microsoft.com/office/officeart/2005/8/layout/funnel1"/>
    <dgm:cxn modelId="{7C4343B5-6659-40E7-83FB-2920D65D6D98}" type="presOf" srcId="{F99F551A-64C0-4262-BAC1-0B2EB4CC4319}" destId="{644C0524-F603-41FC-A71D-3EA8B337A090}" srcOrd="0" destOrd="0" presId="urn:microsoft.com/office/officeart/2005/8/layout/funnel1"/>
    <dgm:cxn modelId="{AE7E12ED-D9FD-48C6-9C1E-EBB6DA0775AA}" srcId="{96A1DCD1-4A8B-4DDB-A162-529B44A476AC}" destId="{C4E00D6D-7047-4EC9-8805-98A18D697064}" srcOrd="1" destOrd="0" parTransId="{4948F3D3-0D1C-4339-BC6D-47838B746F78}" sibTransId="{B47CB0C7-0F13-48A7-8A72-2A51BA392D29}"/>
    <dgm:cxn modelId="{75C084EE-D837-49B9-8939-DCA704E534E8}" srcId="{96A1DCD1-4A8B-4DDB-A162-529B44A476AC}" destId="{9BD5EE1B-3780-4703-A689-948E1565AF35}" srcOrd="2" destOrd="0" parTransId="{647A9CBC-091B-4156-BD51-2B473F8D5EF3}" sibTransId="{E7F77E1F-42E0-4026-96C2-BC25122338C9}"/>
    <dgm:cxn modelId="{45A57B20-D271-4BDB-A020-C062743082F2}" type="presParOf" srcId="{E0D7F649-4BE5-4307-8280-FC3C7FE54C08}" destId="{CEBF1F28-9080-4E04-B1F8-567765C6C6DF}" srcOrd="0" destOrd="0" presId="urn:microsoft.com/office/officeart/2005/8/layout/funnel1"/>
    <dgm:cxn modelId="{DFFF6BA6-8199-469E-877E-D8134286174F}" type="presParOf" srcId="{E0D7F649-4BE5-4307-8280-FC3C7FE54C08}" destId="{92C53D5D-1D1D-4051-807B-1A2341F443CD}" srcOrd="1" destOrd="0" presId="urn:microsoft.com/office/officeart/2005/8/layout/funnel1"/>
    <dgm:cxn modelId="{04AD9B56-F8C6-4AF8-866D-DBBA0CE3EAE5}" type="presParOf" srcId="{E0D7F649-4BE5-4307-8280-FC3C7FE54C08}" destId="{644C0524-F603-41FC-A71D-3EA8B337A090}" srcOrd="2" destOrd="0" presId="urn:microsoft.com/office/officeart/2005/8/layout/funnel1"/>
    <dgm:cxn modelId="{BFE7A1B9-685C-4BFF-9A8C-C85F4BF15CF9}" type="presParOf" srcId="{E0D7F649-4BE5-4307-8280-FC3C7FE54C08}" destId="{459EAAB7-08E3-49F1-9529-6BA91402CED1}" srcOrd="3" destOrd="0" presId="urn:microsoft.com/office/officeart/2005/8/layout/funnel1"/>
    <dgm:cxn modelId="{6446971C-CB28-44DB-A49F-48865E333720}" type="presParOf" srcId="{E0D7F649-4BE5-4307-8280-FC3C7FE54C08}" destId="{F8E58C1B-529D-47C4-86BA-751F819B6998}" srcOrd="4" destOrd="0" presId="urn:microsoft.com/office/officeart/2005/8/layout/funnel1"/>
    <dgm:cxn modelId="{2962CDB0-7145-4FA8-A525-39BDF896C466}" type="presParOf" srcId="{E0D7F649-4BE5-4307-8280-FC3C7FE54C08}" destId="{BF85757C-AD96-499C-B0A1-C93FD61B914B}" srcOrd="5" destOrd="0" presId="urn:microsoft.com/office/officeart/2005/8/layout/funnel1"/>
    <dgm:cxn modelId="{5DFF8218-F018-4B1A-B4A2-A1FEEA63E2CC}" type="presParOf" srcId="{E0D7F649-4BE5-4307-8280-FC3C7FE54C08}" destId="{D56EBE86-A71F-418F-AE44-DC6C785898C9}"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86F59-9C0A-4A56-9F29-670E53FD06B2}">
      <dsp:nvSpPr>
        <dsp:cNvPr id="0" name=""/>
        <dsp:cNvSpPr/>
      </dsp:nvSpPr>
      <dsp:spPr>
        <a:xfrm>
          <a:off x="759" y="401508"/>
          <a:ext cx="1310729" cy="1218742"/>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HVAC</a:t>
          </a:r>
        </a:p>
      </dsp:txBody>
      <dsp:txXfrm>
        <a:off x="192711" y="579989"/>
        <a:ext cx="926825" cy="861780"/>
      </dsp:txXfrm>
    </dsp:sp>
    <dsp:sp modelId="{535947D5-4B0C-4D67-86E6-8BEEB2ABB844}">
      <dsp:nvSpPr>
        <dsp:cNvPr id="0" name=""/>
        <dsp:cNvSpPr/>
      </dsp:nvSpPr>
      <dsp:spPr>
        <a:xfrm>
          <a:off x="1386997" y="896863"/>
          <a:ext cx="146249" cy="228031"/>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06382" y="993680"/>
        <a:ext cx="107479" cy="34397"/>
      </dsp:txXfrm>
    </dsp:sp>
    <dsp:sp modelId="{0A87D77C-A779-4934-99E6-CF2AFD00E98E}">
      <dsp:nvSpPr>
        <dsp:cNvPr id="0" name=""/>
        <dsp:cNvSpPr/>
      </dsp:nvSpPr>
      <dsp:spPr>
        <a:xfrm>
          <a:off x="1608756" y="401508"/>
          <a:ext cx="1310729" cy="1218742"/>
        </a:xfrm>
        <a:prstGeom prst="ellipse">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bg1"/>
              </a:solidFill>
            </a:rPr>
            <a:t>Disinfection</a:t>
          </a:r>
        </a:p>
      </dsp:txBody>
      <dsp:txXfrm>
        <a:off x="1800708" y="579989"/>
        <a:ext cx="926825" cy="861780"/>
      </dsp:txXfrm>
    </dsp:sp>
    <dsp:sp modelId="{6E5129F5-E7EF-465D-851F-27448E244D48}">
      <dsp:nvSpPr>
        <dsp:cNvPr id="0" name=""/>
        <dsp:cNvSpPr/>
      </dsp:nvSpPr>
      <dsp:spPr>
        <a:xfrm>
          <a:off x="2994994" y="896863"/>
          <a:ext cx="146249" cy="228031"/>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14379" y="993680"/>
        <a:ext cx="107479" cy="34397"/>
      </dsp:txXfrm>
    </dsp:sp>
    <dsp:sp modelId="{1B097EF6-57B1-4085-8263-E0C180A3D18F}">
      <dsp:nvSpPr>
        <dsp:cNvPr id="0" name=""/>
        <dsp:cNvSpPr/>
      </dsp:nvSpPr>
      <dsp:spPr>
        <a:xfrm>
          <a:off x="3216752" y="401508"/>
          <a:ext cx="1310729" cy="1218742"/>
        </a:xfrm>
        <a:prstGeom prst="ellipse">
          <a:avLst/>
        </a:prstGeom>
        <a:solidFill>
          <a:srgbClr val="A5A5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Exclusion</a:t>
          </a:r>
        </a:p>
      </dsp:txBody>
      <dsp:txXfrm>
        <a:off x="3408704" y="579989"/>
        <a:ext cx="926825" cy="861780"/>
      </dsp:txXfrm>
    </dsp:sp>
    <dsp:sp modelId="{A47013C9-099E-4847-9A38-33F7DF5C5045}">
      <dsp:nvSpPr>
        <dsp:cNvPr id="0" name=""/>
        <dsp:cNvSpPr/>
      </dsp:nvSpPr>
      <dsp:spPr>
        <a:xfrm>
          <a:off x="4602991" y="896863"/>
          <a:ext cx="146249" cy="228031"/>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22376" y="993680"/>
        <a:ext cx="107479" cy="34397"/>
      </dsp:txXfrm>
    </dsp:sp>
    <dsp:sp modelId="{07A895D2-F203-41C9-A2C9-FD617903FE0C}">
      <dsp:nvSpPr>
        <dsp:cNvPr id="0" name=""/>
        <dsp:cNvSpPr/>
      </dsp:nvSpPr>
      <dsp:spPr>
        <a:xfrm>
          <a:off x="4824749" y="401508"/>
          <a:ext cx="1310729" cy="1218742"/>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Distance</a:t>
          </a:r>
        </a:p>
      </dsp:txBody>
      <dsp:txXfrm>
        <a:off x="5016701" y="579989"/>
        <a:ext cx="926825" cy="861780"/>
      </dsp:txXfrm>
    </dsp:sp>
    <dsp:sp modelId="{CF10EE54-AC39-47A8-B285-E4F2106E6EF5}">
      <dsp:nvSpPr>
        <dsp:cNvPr id="0" name=""/>
        <dsp:cNvSpPr/>
      </dsp:nvSpPr>
      <dsp:spPr>
        <a:xfrm>
          <a:off x="6210987" y="896863"/>
          <a:ext cx="146249" cy="228031"/>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30372" y="993680"/>
        <a:ext cx="107479" cy="34397"/>
      </dsp:txXfrm>
    </dsp:sp>
    <dsp:sp modelId="{B50BEFB2-8FCB-4B42-AFB2-5FE31EA27A55}">
      <dsp:nvSpPr>
        <dsp:cNvPr id="0" name=""/>
        <dsp:cNvSpPr/>
      </dsp:nvSpPr>
      <dsp:spPr>
        <a:xfrm>
          <a:off x="6432746" y="401508"/>
          <a:ext cx="1310729" cy="1218742"/>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Masks</a:t>
          </a:r>
        </a:p>
      </dsp:txBody>
      <dsp:txXfrm>
        <a:off x="6624698" y="579989"/>
        <a:ext cx="926825" cy="861780"/>
      </dsp:txXfrm>
    </dsp:sp>
    <dsp:sp modelId="{B07FB580-BA55-44F1-96A3-1DC993B01D86}">
      <dsp:nvSpPr>
        <dsp:cNvPr id="0" name=""/>
        <dsp:cNvSpPr/>
      </dsp:nvSpPr>
      <dsp:spPr>
        <a:xfrm>
          <a:off x="7818984" y="896863"/>
          <a:ext cx="146249" cy="228031"/>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38369" y="993680"/>
        <a:ext cx="107479" cy="34397"/>
      </dsp:txXfrm>
    </dsp:sp>
    <dsp:sp modelId="{C9108EE3-DAB2-4FC5-BAD9-EFC256CC841F}">
      <dsp:nvSpPr>
        <dsp:cNvPr id="0" name=""/>
        <dsp:cNvSpPr/>
      </dsp:nvSpPr>
      <dsp:spPr>
        <a:xfrm>
          <a:off x="8040743" y="401508"/>
          <a:ext cx="1310729" cy="1218742"/>
        </a:xfrm>
        <a:prstGeom prst="ellipse">
          <a:avLst/>
        </a:prstGeom>
        <a:solidFill>
          <a:srgbClr val="B435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Hand hygiene</a:t>
          </a:r>
        </a:p>
      </dsp:txBody>
      <dsp:txXfrm>
        <a:off x="8232695" y="579989"/>
        <a:ext cx="926825" cy="861780"/>
      </dsp:txXfrm>
    </dsp:sp>
    <dsp:sp modelId="{E645F917-63F7-4149-8B4B-6C4ACB31736A}">
      <dsp:nvSpPr>
        <dsp:cNvPr id="0" name=""/>
        <dsp:cNvSpPr/>
      </dsp:nvSpPr>
      <dsp:spPr>
        <a:xfrm>
          <a:off x="9426981" y="896863"/>
          <a:ext cx="146249" cy="228031"/>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9446366" y="943837"/>
        <a:ext cx="107479" cy="134083"/>
      </dsp:txXfrm>
    </dsp:sp>
    <dsp:sp modelId="{0D4E3392-3142-4FD8-A01F-393D419EAF1F}">
      <dsp:nvSpPr>
        <dsp:cNvPr id="0" name=""/>
        <dsp:cNvSpPr/>
      </dsp:nvSpPr>
      <dsp:spPr>
        <a:xfrm>
          <a:off x="9648739" y="114983"/>
          <a:ext cx="1788694" cy="1791791"/>
        </a:xfrm>
        <a:prstGeom prst="ellipse">
          <a:avLst/>
        </a:prstGeom>
        <a:solidFill>
          <a:srgbClr val="00B050"/>
        </a:solidFill>
        <a:ln w="12700" cap="flat" cmpd="sng" algn="ctr">
          <a:solidFill>
            <a:srgbClr val="AE8B4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GREAT PLAN!</a:t>
          </a:r>
        </a:p>
      </dsp:txBody>
      <dsp:txXfrm>
        <a:off x="9910687" y="377385"/>
        <a:ext cx="1264798" cy="1266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C1224-2D36-8345-AC50-89EB6351DE02}">
      <dsp:nvSpPr>
        <dsp:cNvPr id="0" name=""/>
        <dsp:cNvSpPr/>
      </dsp:nvSpPr>
      <dsp:spPr>
        <a:xfrm>
          <a:off x="3286" y="171344"/>
          <a:ext cx="3203971" cy="576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Engineering Controls</a:t>
          </a:r>
        </a:p>
      </dsp:txBody>
      <dsp:txXfrm>
        <a:off x="3286" y="171344"/>
        <a:ext cx="3203971" cy="576000"/>
      </dsp:txXfrm>
    </dsp:sp>
    <dsp:sp modelId="{FD224AEB-BD92-8042-8667-D501129DF002}">
      <dsp:nvSpPr>
        <dsp:cNvPr id="0" name=""/>
        <dsp:cNvSpPr/>
      </dsp:nvSpPr>
      <dsp:spPr>
        <a:xfrm>
          <a:off x="3286" y="747344"/>
          <a:ext cx="3203971" cy="285480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HVAC (when indoors)</a:t>
          </a:r>
        </a:p>
        <a:p>
          <a:pPr marL="228600" lvl="1" indent="-228600" algn="l" defTabSz="889000">
            <a:lnSpc>
              <a:spcPct val="90000"/>
            </a:lnSpc>
            <a:spcBef>
              <a:spcPct val="0"/>
            </a:spcBef>
            <a:spcAft>
              <a:spcPct val="15000"/>
            </a:spcAft>
            <a:buChar char="•"/>
          </a:pPr>
          <a:r>
            <a:rPr lang="en-US" sz="2000" kern="1200"/>
            <a:t>Sanitation/Disinfection</a:t>
          </a:r>
        </a:p>
        <a:p>
          <a:pPr marL="228600" lvl="1" indent="-228600" algn="l" defTabSz="889000">
            <a:lnSpc>
              <a:spcPct val="90000"/>
            </a:lnSpc>
            <a:spcBef>
              <a:spcPct val="0"/>
            </a:spcBef>
            <a:spcAft>
              <a:spcPct val="15000"/>
            </a:spcAft>
            <a:buChar char="•"/>
          </a:pPr>
          <a:r>
            <a:rPr lang="en-US" sz="2000" kern="1200"/>
            <a:t>Occupancy Limits</a:t>
          </a:r>
        </a:p>
        <a:p>
          <a:pPr marL="228600" lvl="1" indent="-228600" algn="l" defTabSz="889000">
            <a:lnSpc>
              <a:spcPct val="90000"/>
            </a:lnSpc>
            <a:spcBef>
              <a:spcPct val="0"/>
            </a:spcBef>
            <a:spcAft>
              <a:spcPct val="15000"/>
            </a:spcAft>
            <a:buChar char="•"/>
          </a:pPr>
          <a:r>
            <a:rPr lang="en-US" sz="2000" kern="1200"/>
            <a:t>Transportation Plans</a:t>
          </a:r>
        </a:p>
        <a:p>
          <a:pPr marL="228600" lvl="1" indent="-228600" algn="l" defTabSz="889000">
            <a:lnSpc>
              <a:spcPct val="90000"/>
            </a:lnSpc>
            <a:spcBef>
              <a:spcPct val="0"/>
            </a:spcBef>
            <a:spcAft>
              <a:spcPct val="15000"/>
            </a:spcAft>
            <a:buChar char="•"/>
          </a:pPr>
          <a:r>
            <a:rPr lang="en-US" sz="2000" kern="1200"/>
            <a:t>PPE</a:t>
          </a:r>
        </a:p>
        <a:p>
          <a:pPr marL="228600" lvl="1" indent="-228600" algn="l" defTabSz="889000">
            <a:lnSpc>
              <a:spcPct val="90000"/>
            </a:lnSpc>
            <a:spcBef>
              <a:spcPct val="0"/>
            </a:spcBef>
            <a:spcAft>
              <a:spcPct val="15000"/>
            </a:spcAft>
            <a:buChar char="•"/>
          </a:pPr>
          <a:r>
            <a:rPr lang="en-US" sz="2000" kern="1200"/>
            <a:t>Hand Sanitizer Availability</a:t>
          </a:r>
        </a:p>
        <a:p>
          <a:pPr marL="228600" lvl="1" indent="-228600" algn="l" defTabSz="889000">
            <a:lnSpc>
              <a:spcPct val="90000"/>
            </a:lnSpc>
            <a:spcBef>
              <a:spcPct val="0"/>
            </a:spcBef>
            <a:spcAft>
              <a:spcPct val="15000"/>
            </a:spcAft>
            <a:buChar char="•"/>
          </a:pPr>
          <a:r>
            <a:rPr lang="en-US" sz="2000" kern="1200"/>
            <a:t>Porta-potties</a:t>
          </a:r>
        </a:p>
        <a:p>
          <a:pPr marL="228600" lvl="1" indent="-228600" algn="l" defTabSz="889000">
            <a:lnSpc>
              <a:spcPct val="90000"/>
            </a:lnSpc>
            <a:spcBef>
              <a:spcPct val="0"/>
            </a:spcBef>
            <a:spcAft>
              <a:spcPct val="15000"/>
            </a:spcAft>
            <a:buChar char="•"/>
          </a:pPr>
          <a:endParaRPr lang="en-US" sz="2000" kern="1200"/>
        </a:p>
      </dsp:txBody>
      <dsp:txXfrm>
        <a:off x="3286" y="747344"/>
        <a:ext cx="3203971" cy="2854800"/>
      </dsp:txXfrm>
    </dsp:sp>
    <dsp:sp modelId="{8065E3AD-9926-476A-B9DB-3D7B6C37D00A}">
      <dsp:nvSpPr>
        <dsp:cNvPr id="0" name=""/>
        <dsp:cNvSpPr/>
      </dsp:nvSpPr>
      <dsp:spPr>
        <a:xfrm>
          <a:off x="3655814" y="171344"/>
          <a:ext cx="3203971" cy="576000"/>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Exclusion Controls</a:t>
          </a:r>
        </a:p>
      </dsp:txBody>
      <dsp:txXfrm>
        <a:off x="3655814" y="171344"/>
        <a:ext cx="3203971" cy="576000"/>
      </dsp:txXfrm>
    </dsp:sp>
    <dsp:sp modelId="{27A11A9A-7356-45C9-863A-4E0CE20A659F}">
      <dsp:nvSpPr>
        <dsp:cNvPr id="0" name=""/>
        <dsp:cNvSpPr/>
      </dsp:nvSpPr>
      <dsp:spPr>
        <a:xfrm>
          <a:off x="3655814" y="747344"/>
          <a:ext cx="3203971" cy="2854800"/>
        </a:xfrm>
        <a:prstGeom prst="rect">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Sick Athlete Protocol</a:t>
          </a:r>
        </a:p>
        <a:p>
          <a:pPr marL="228600" lvl="1" indent="-228600" algn="l" defTabSz="889000">
            <a:lnSpc>
              <a:spcPct val="90000"/>
            </a:lnSpc>
            <a:spcBef>
              <a:spcPct val="0"/>
            </a:spcBef>
            <a:spcAft>
              <a:spcPct val="15000"/>
            </a:spcAft>
            <a:buChar char="•"/>
          </a:pPr>
          <a:r>
            <a:rPr lang="en-US" sz="2000" kern="1200"/>
            <a:t>Sick Official Protocol</a:t>
          </a:r>
        </a:p>
        <a:p>
          <a:pPr marL="228600" lvl="1" indent="-228600" algn="l" defTabSz="889000">
            <a:lnSpc>
              <a:spcPct val="90000"/>
            </a:lnSpc>
            <a:spcBef>
              <a:spcPct val="0"/>
            </a:spcBef>
            <a:spcAft>
              <a:spcPct val="15000"/>
            </a:spcAft>
            <a:buChar char="•"/>
          </a:pPr>
          <a:r>
            <a:rPr lang="en-US" sz="2000" kern="1200"/>
            <a:t>Sick Coach Protocol</a:t>
          </a:r>
        </a:p>
        <a:p>
          <a:pPr marL="228600" lvl="1" indent="-228600" algn="l" defTabSz="889000">
            <a:lnSpc>
              <a:spcPct val="90000"/>
            </a:lnSpc>
            <a:spcBef>
              <a:spcPct val="0"/>
            </a:spcBef>
            <a:spcAft>
              <a:spcPct val="15000"/>
            </a:spcAft>
            <a:buChar char="•"/>
          </a:pPr>
          <a:r>
            <a:rPr lang="en-US" sz="2000" kern="1200"/>
            <a:t>Travel Policy/Quarantine/Testing</a:t>
          </a:r>
        </a:p>
        <a:p>
          <a:pPr marL="228600" lvl="1" indent="-228600" algn="l" defTabSz="889000">
            <a:lnSpc>
              <a:spcPct val="90000"/>
            </a:lnSpc>
            <a:spcBef>
              <a:spcPct val="0"/>
            </a:spcBef>
            <a:spcAft>
              <a:spcPct val="15000"/>
            </a:spcAft>
            <a:buChar char="•"/>
          </a:pPr>
          <a:r>
            <a:rPr lang="en-US" sz="2000" kern="1200"/>
            <a:t>Exposure Quarantine</a:t>
          </a:r>
        </a:p>
        <a:p>
          <a:pPr marL="228600" lvl="1" indent="-228600" algn="l" defTabSz="889000">
            <a:lnSpc>
              <a:spcPct val="90000"/>
            </a:lnSpc>
            <a:spcBef>
              <a:spcPct val="0"/>
            </a:spcBef>
            <a:spcAft>
              <a:spcPct val="15000"/>
            </a:spcAft>
            <a:buChar char="•"/>
          </a:pPr>
          <a:r>
            <a:rPr lang="en-US" sz="2000" kern="1200"/>
            <a:t>Isolation</a:t>
          </a:r>
        </a:p>
      </dsp:txBody>
      <dsp:txXfrm>
        <a:off x="3655814" y="747344"/>
        <a:ext cx="3203971" cy="2854800"/>
      </dsp:txXfrm>
    </dsp:sp>
    <dsp:sp modelId="{D17C0A09-EFF3-DB4F-9030-93B3024B09FB}">
      <dsp:nvSpPr>
        <dsp:cNvPr id="0" name=""/>
        <dsp:cNvSpPr/>
      </dsp:nvSpPr>
      <dsp:spPr>
        <a:xfrm>
          <a:off x="7308342" y="171344"/>
          <a:ext cx="3203971" cy="576000"/>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Administrative Controls</a:t>
          </a:r>
        </a:p>
      </dsp:txBody>
      <dsp:txXfrm>
        <a:off x="7308342" y="171344"/>
        <a:ext cx="3203971" cy="576000"/>
      </dsp:txXfrm>
    </dsp:sp>
    <dsp:sp modelId="{B294A646-DF02-574C-B199-5987F7810EC4}">
      <dsp:nvSpPr>
        <dsp:cNvPr id="0" name=""/>
        <dsp:cNvSpPr/>
      </dsp:nvSpPr>
      <dsp:spPr>
        <a:xfrm>
          <a:off x="7308342" y="747344"/>
          <a:ext cx="3203971" cy="2854800"/>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Health Screenings</a:t>
          </a:r>
        </a:p>
        <a:p>
          <a:pPr marL="228600" lvl="1" indent="-228600" algn="l" defTabSz="889000">
            <a:lnSpc>
              <a:spcPct val="90000"/>
            </a:lnSpc>
            <a:spcBef>
              <a:spcPct val="0"/>
            </a:spcBef>
            <a:spcAft>
              <a:spcPct val="15000"/>
            </a:spcAft>
            <a:buChar char="•"/>
          </a:pPr>
          <a:r>
            <a:rPr lang="en-US" sz="2000" kern="1200"/>
            <a:t>Physical Distancing</a:t>
          </a:r>
        </a:p>
        <a:p>
          <a:pPr marL="228600" lvl="1" indent="-228600" algn="l" defTabSz="889000">
            <a:lnSpc>
              <a:spcPct val="90000"/>
            </a:lnSpc>
            <a:spcBef>
              <a:spcPct val="0"/>
            </a:spcBef>
            <a:spcAft>
              <a:spcPct val="15000"/>
            </a:spcAft>
            <a:buChar char="•"/>
          </a:pPr>
          <a:r>
            <a:rPr lang="en-US" sz="2000" kern="1200"/>
            <a:t>Masks</a:t>
          </a:r>
        </a:p>
        <a:p>
          <a:pPr marL="228600" lvl="1" indent="-228600" algn="l" defTabSz="889000">
            <a:lnSpc>
              <a:spcPct val="90000"/>
            </a:lnSpc>
            <a:spcBef>
              <a:spcPct val="0"/>
            </a:spcBef>
            <a:spcAft>
              <a:spcPct val="15000"/>
            </a:spcAft>
            <a:buChar char="•"/>
          </a:pPr>
          <a:r>
            <a:rPr lang="en-US" sz="2000" kern="1200"/>
            <a:t>Schedules</a:t>
          </a:r>
        </a:p>
        <a:p>
          <a:pPr marL="228600" lvl="1" indent="-228600" algn="l" defTabSz="889000">
            <a:lnSpc>
              <a:spcPct val="90000"/>
            </a:lnSpc>
            <a:spcBef>
              <a:spcPct val="0"/>
            </a:spcBef>
            <a:spcAft>
              <a:spcPct val="15000"/>
            </a:spcAft>
            <a:buChar char="•"/>
          </a:pPr>
          <a:r>
            <a:rPr lang="en-US" sz="2000" kern="1200"/>
            <a:t>Common Areas/Equipment</a:t>
          </a:r>
        </a:p>
        <a:p>
          <a:pPr marL="228600" lvl="1" indent="-228600" algn="l" defTabSz="889000">
            <a:lnSpc>
              <a:spcPct val="90000"/>
            </a:lnSpc>
            <a:spcBef>
              <a:spcPct val="0"/>
            </a:spcBef>
            <a:spcAft>
              <a:spcPct val="15000"/>
            </a:spcAft>
            <a:buChar char="•"/>
          </a:pPr>
          <a:r>
            <a:rPr lang="en-US" sz="2000" kern="1200"/>
            <a:t>Crowd Control (are crowds allowed?)</a:t>
          </a:r>
        </a:p>
      </dsp:txBody>
      <dsp:txXfrm>
        <a:off x="7308342" y="747344"/>
        <a:ext cx="3203971"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F1F28-9080-4E04-B1F8-567765C6C6DF}">
      <dsp:nvSpPr>
        <dsp:cNvPr id="0" name=""/>
        <dsp:cNvSpPr/>
      </dsp:nvSpPr>
      <dsp:spPr>
        <a:xfrm>
          <a:off x="2585671" y="180376"/>
          <a:ext cx="3579770" cy="1243207"/>
        </a:xfrm>
        <a:prstGeom prst="ellipse">
          <a:avLst/>
        </a:prstGeom>
        <a:solidFill>
          <a:schemeClr val="accent5">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92C53D5D-1D1D-4051-807B-1A2341F443CD}">
      <dsp:nvSpPr>
        <dsp:cNvPr id="0" name=""/>
        <dsp:cNvSpPr/>
      </dsp:nvSpPr>
      <dsp:spPr>
        <a:xfrm>
          <a:off x="4034230" y="3224568"/>
          <a:ext cx="693753" cy="444002"/>
        </a:xfrm>
        <a:prstGeom prst="downArrow">
          <a:avLst/>
        </a:prstGeom>
        <a:solidFill>
          <a:schemeClr val="accent5">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44C0524-F603-41FC-A71D-3EA8B337A090}">
      <dsp:nvSpPr>
        <dsp:cNvPr id="0" name=""/>
        <dsp:cNvSpPr/>
      </dsp:nvSpPr>
      <dsp:spPr>
        <a:xfrm>
          <a:off x="2716097" y="3579770"/>
          <a:ext cx="3330018" cy="832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Best Chance for Success!</a:t>
          </a:r>
        </a:p>
      </dsp:txBody>
      <dsp:txXfrm>
        <a:off x="2716097" y="3579770"/>
        <a:ext cx="3330018" cy="832504"/>
      </dsp:txXfrm>
    </dsp:sp>
    <dsp:sp modelId="{459EAAB7-08E3-49F1-9529-6BA91402CED1}">
      <dsp:nvSpPr>
        <dsp:cNvPr id="0" name=""/>
        <dsp:cNvSpPr/>
      </dsp:nvSpPr>
      <dsp:spPr>
        <a:xfrm>
          <a:off x="3887154" y="1519598"/>
          <a:ext cx="1248757" cy="124875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Screening/testing of Officials</a:t>
          </a:r>
          <a:endParaRPr lang="en-US" sz="900" kern="1200" dirty="0"/>
        </a:p>
      </dsp:txBody>
      <dsp:txXfrm>
        <a:off x="4070030" y="1702474"/>
        <a:ext cx="883005" cy="883005"/>
      </dsp:txXfrm>
    </dsp:sp>
    <dsp:sp modelId="{F8E58C1B-529D-47C4-86BA-751F819B6998}">
      <dsp:nvSpPr>
        <dsp:cNvPr id="0" name=""/>
        <dsp:cNvSpPr/>
      </dsp:nvSpPr>
      <dsp:spPr>
        <a:xfrm>
          <a:off x="2993599" y="582753"/>
          <a:ext cx="1248757" cy="1248757"/>
        </a:xfrm>
        <a:prstGeom prst="ellips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Sport modifications</a:t>
          </a:r>
          <a:endParaRPr lang="en-US" sz="900" kern="1200" dirty="0"/>
        </a:p>
      </dsp:txBody>
      <dsp:txXfrm>
        <a:off x="3176475" y="765629"/>
        <a:ext cx="883005" cy="883005"/>
      </dsp:txXfrm>
    </dsp:sp>
    <dsp:sp modelId="{BF85757C-AD96-499C-B0A1-C93FD61B914B}">
      <dsp:nvSpPr>
        <dsp:cNvPr id="0" name=""/>
        <dsp:cNvSpPr/>
      </dsp:nvSpPr>
      <dsp:spPr>
        <a:xfrm>
          <a:off x="4270106" y="280831"/>
          <a:ext cx="1248757" cy="1248757"/>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Screening/testing exclusions students/coaches</a:t>
          </a:r>
          <a:endParaRPr lang="en-US" sz="900" kern="1200" dirty="0"/>
        </a:p>
      </dsp:txBody>
      <dsp:txXfrm>
        <a:off x="4452982" y="463707"/>
        <a:ext cx="883005" cy="883005"/>
      </dsp:txXfrm>
    </dsp:sp>
    <dsp:sp modelId="{D56EBE86-A71F-418F-AE44-DC6C785898C9}">
      <dsp:nvSpPr>
        <dsp:cNvPr id="0" name=""/>
        <dsp:cNvSpPr/>
      </dsp:nvSpPr>
      <dsp:spPr>
        <a:xfrm>
          <a:off x="2417267" y="27750"/>
          <a:ext cx="3885021" cy="3108017"/>
        </a:xfrm>
        <a:prstGeom prst="funnel">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5ABAD3AC-5D57-401E-9536-6E8DFA9E7522}" type="datetimeFigureOut">
              <a:rPr lang="en-US" smtClean="0"/>
              <a:t>10/26/2020</a:t>
            </a:fld>
            <a:endParaRPr lang="en-US"/>
          </a:p>
        </p:txBody>
      </p:sp>
      <p:sp>
        <p:nvSpPr>
          <p:cNvPr id="4" name="Slide Image Placeholder 3"/>
          <p:cNvSpPr>
            <a:spLocks noGrp="1" noRot="1" noChangeAspect="1"/>
          </p:cNvSpPr>
          <p:nvPr>
            <p:ph type="sldImg" idx="2"/>
          </p:nvPr>
        </p:nvSpPr>
        <p:spPr>
          <a:xfrm>
            <a:off x="730250" y="1171575"/>
            <a:ext cx="5626100" cy="3163888"/>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62F4992D-96E3-48C8-9726-4873927BF983}" type="slidenum">
              <a:rPr lang="en-US" smtClean="0"/>
              <a:t>‹#›</a:t>
            </a:fld>
            <a:endParaRPr lang="en-US"/>
          </a:p>
        </p:txBody>
      </p:sp>
    </p:spTree>
    <p:extLst>
      <p:ext uri="{BB962C8B-B14F-4D97-AF65-F5344CB8AC3E}">
        <p14:creationId xmlns:p14="http://schemas.microsoft.com/office/powerpoint/2010/main" val="2258994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a:t>
            </a:r>
          </a:p>
        </p:txBody>
      </p:sp>
      <p:sp>
        <p:nvSpPr>
          <p:cNvPr id="4" name="Slide Number Placeholder 3"/>
          <p:cNvSpPr>
            <a:spLocks noGrp="1"/>
          </p:cNvSpPr>
          <p:nvPr>
            <p:ph type="sldNum" sz="quarter" idx="5"/>
          </p:nvPr>
        </p:nvSpPr>
        <p:spPr/>
        <p:txBody>
          <a:bodyPr/>
          <a:lstStyle/>
          <a:p>
            <a:fld id="{62F4992D-96E3-48C8-9726-4873927BF983}" type="slidenum">
              <a:rPr lang="en-US" smtClean="0"/>
              <a:t>1</a:t>
            </a:fld>
            <a:endParaRPr lang="en-US"/>
          </a:p>
        </p:txBody>
      </p:sp>
    </p:spTree>
    <p:extLst>
      <p:ext uri="{BB962C8B-B14F-4D97-AF65-F5344CB8AC3E}">
        <p14:creationId xmlns:p14="http://schemas.microsoft.com/office/powerpoint/2010/main" val="1724792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https://www.nhmunicipal.org/sites/default/files/uploads/webinars/safer2.png</a:t>
            </a:r>
          </a:p>
          <a:p>
            <a:endParaRPr lang="en-US" dirty="0"/>
          </a:p>
          <a:p>
            <a:r>
              <a:rPr lang="en-US" dirty="0"/>
              <a:t>The Point of this slide – you get bombarded by many agencies from the international level to federal to state to local (town and conference)</a:t>
            </a:r>
          </a:p>
        </p:txBody>
      </p:sp>
      <p:sp>
        <p:nvSpPr>
          <p:cNvPr id="4" name="Slide Number Placeholder 3"/>
          <p:cNvSpPr>
            <a:spLocks noGrp="1"/>
          </p:cNvSpPr>
          <p:nvPr>
            <p:ph type="sldNum" sz="quarter" idx="5"/>
          </p:nvPr>
        </p:nvSpPr>
        <p:spPr/>
        <p:txBody>
          <a:bodyPr/>
          <a:lstStyle/>
          <a:p>
            <a:fld id="{62F4992D-96E3-48C8-9726-4873927BF983}" type="slidenum">
              <a:rPr lang="en-US" smtClean="0"/>
              <a:t>10</a:t>
            </a:fld>
            <a:endParaRPr lang="en-US"/>
          </a:p>
        </p:txBody>
      </p:sp>
    </p:spTree>
    <p:extLst>
      <p:ext uri="{BB962C8B-B14F-4D97-AF65-F5344CB8AC3E}">
        <p14:creationId xmlns:p14="http://schemas.microsoft.com/office/powerpoint/2010/main" val="1393361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 – Hockey is shut down. Levels of play – 4 levels (skills, teams, games, tournaments) each sport is low, moderate or high. Basketball, ice hockey, cheer is HIGH. Dance is moderate </a:t>
            </a:r>
            <a:r>
              <a:rPr lang="en-US" sz="1200" dirty="0"/>
              <a:t>*MIAA/DESE/EEA</a:t>
            </a:r>
          </a:p>
          <a:p>
            <a:endParaRPr lang="en-US" dirty="0"/>
          </a:p>
          <a:p>
            <a:r>
              <a:rPr lang="en-US" dirty="0"/>
              <a:t>NH – no risk or levels of play defined. Travel quarantine – quarantine for non-NE players and teams. </a:t>
            </a:r>
          </a:p>
          <a:p>
            <a:r>
              <a:rPr lang="en-US" dirty="0"/>
              <a:t>ME – Hockey is under the spotlight – not allowed indoors per guidance. 400 kids exposed from 1 ref.   6 levels of play, skills, teams (distanced) intramural, competition (regional), competition (state) competition (other states) Basketball and ice hockey are moderate risk. Competitions are outdoors only. </a:t>
            </a:r>
          </a:p>
          <a:p>
            <a:r>
              <a:rPr lang="en-US" dirty="0"/>
              <a:t>RI – Low moderate high – basketball hockey moderate. </a:t>
            </a:r>
          </a:p>
          <a:p>
            <a:r>
              <a:rPr lang="en-US" dirty="0"/>
              <a:t>Vt – Phase 1-3, team (distanced), scrimmage, games. No games currently allowed for VT.  No guidance for Winter sports. Highly restrictive – only competitions in VT may take place, and only for lower risk sports. Basketball and football not allowed. No tournaments . </a:t>
            </a:r>
          </a:p>
          <a:p>
            <a:endParaRPr lang="en-US" dirty="0"/>
          </a:p>
          <a:p>
            <a:r>
              <a:rPr lang="en-US" dirty="0"/>
              <a:t>Point of this slide – the lack of uniform “here is the formula” has led to the evolution of very different landscapes across New England that each school has to adjust to, but also SOME SCHOOLS ARE USED TO PLAYING OTHER SCHOOLS IN OTHER STATES</a:t>
            </a:r>
          </a:p>
        </p:txBody>
      </p:sp>
      <p:sp>
        <p:nvSpPr>
          <p:cNvPr id="4" name="Slide Number Placeholder 3"/>
          <p:cNvSpPr>
            <a:spLocks noGrp="1"/>
          </p:cNvSpPr>
          <p:nvPr>
            <p:ph type="sldNum" sz="quarter" idx="5"/>
          </p:nvPr>
        </p:nvSpPr>
        <p:spPr/>
        <p:txBody>
          <a:bodyPr/>
          <a:lstStyle/>
          <a:p>
            <a:fld id="{62F4992D-96E3-48C8-9726-4873927BF983}" type="slidenum">
              <a:rPr lang="en-US" smtClean="0"/>
              <a:t>11</a:t>
            </a:fld>
            <a:endParaRPr lang="en-US"/>
          </a:p>
        </p:txBody>
      </p:sp>
    </p:spTree>
    <p:extLst>
      <p:ext uri="{BB962C8B-B14F-4D97-AF65-F5344CB8AC3E}">
        <p14:creationId xmlns:p14="http://schemas.microsoft.com/office/powerpoint/2010/main" val="1264741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School athletic culture includes parents and varies by sport</a:t>
            </a:r>
          </a:p>
          <a:p>
            <a:r>
              <a:rPr lang="en-US"/>
              <a:t>-are you the Brewster of basketball? </a:t>
            </a:r>
          </a:p>
          <a:p>
            <a:pPr marL="176336" indent="-176336">
              <a:buFontTx/>
              <a:buChar char="-"/>
            </a:pPr>
            <a:r>
              <a:rPr lang="en-US"/>
              <a:t>Do students expect to have club sports? </a:t>
            </a:r>
          </a:p>
          <a:p>
            <a:pPr marL="176336" indent="-176336">
              <a:buFontTx/>
              <a:buChar char="-"/>
            </a:pPr>
            <a:endParaRPr lang="en-US"/>
          </a:p>
          <a:p>
            <a:r>
              <a:rPr lang="en-US"/>
              <a:t>School athletic culture </a:t>
            </a:r>
          </a:p>
          <a:p>
            <a:pPr lvl="1"/>
            <a:r>
              <a:rPr lang="en-US"/>
              <a:t>Parents/student expectations</a:t>
            </a:r>
          </a:p>
          <a:p>
            <a:pPr lvl="1"/>
            <a:r>
              <a:rPr lang="en-US"/>
              <a:t>Expectations by sport</a:t>
            </a:r>
          </a:p>
          <a:p>
            <a:pPr lvl="1"/>
            <a:r>
              <a:rPr lang="en-US"/>
              <a:t>Do you need to play with others</a:t>
            </a:r>
          </a:p>
          <a:p>
            <a:pPr marL="176336" indent="-176336">
              <a:buFontTx/>
              <a:buChar char="-"/>
            </a:pPr>
            <a:endParaRPr lang="en-US"/>
          </a:p>
        </p:txBody>
      </p:sp>
      <p:sp>
        <p:nvSpPr>
          <p:cNvPr id="4" name="Slide Number Placeholder 3"/>
          <p:cNvSpPr>
            <a:spLocks noGrp="1"/>
          </p:cNvSpPr>
          <p:nvPr>
            <p:ph type="sldNum" sz="quarter" idx="5"/>
          </p:nvPr>
        </p:nvSpPr>
        <p:spPr/>
        <p:txBody>
          <a:bodyPr/>
          <a:lstStyle/>
          <a:p>
            <a:fld id="{62F4992D-96E3-48C8-9726-4873927BF983}" type="slidenum">
              <a:rPr lang="en-US" smtClean="0"/>
              <a:t>12</a:t>
            </a:fld>
            <a:endParaRPr lang="en-US"/>
          </a:p>
        </p:txBody>
      </p:sp>
    </p:spTree>
    <p:extLst>
      <p:ext uri="{BB962C8B-B14F-4D97-AF65-F5344CB8AC3E}">
        <p14:creationId xmlns:p14="http://schemas.microsoft.com/office/powerpoint/2010/main" val="2615012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on this slide until you get the “NEXT” from Mike! </a:t>
            </a:r>
          </a:p>
          <a:p>
            <a:endParaRPr lang="en-US" dirty="0"/>
          </a:p>
          <a:p>
            <a:r>
              <a:rPr lang="en-US" dirty="0"/>
              <a:t>Key considerations: How good are academic interventions for defeating COVID spread? </a:t>
            </a:r>
          </a:p>
        </p:txBody>
      </p:sp>
      <p:sp>
        <p:nvSpPr>
          <p:cNvPr id="4" name="Slide Number Placeholder 3"/>
          <p:cNvSpPr>
            <a:spLocks noGrp="1"/>
          </p:cNvSpPr>
          <p:nvPr>
            <p:ph type="sldNum" sz="quarter" idx="5"/>
          </p:nvPr>
        </p:nvSpPr>
        <p:spPr/>
        <p:txBody>
          <a:bodyPr/>
          <a:lstStyle/>
          <a:p>
            <a:fld id="{62F4992D-96E3-48C8-9726-4873927BF983}" type="slidenum">
              <a:rPr lang="en-US" smtClean="0"/>
              <a:t>13</a:t>
            </a:fld>
            <a:endParaRPr lang="en-US"/>
          </a:p>
        </p:txBody>
      </p:sp>
    </p:spTree>
    <p:extLst>
      <p:ext uri="{BB962C8B-B14F-4D97-AF65-F5344CB8AC3E}">
        <p14:creationId xmlns:p14="http://schemas.microsoft.com/office/powerpoint/2010/main" val="3854996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F4992D-96E3-48C8-9726-4873927BF983}" type="slidenum">
              <a:rPr lang="en-US" smtClean="0"/>
              <a:t>14</a:t>
            </a:fld>
            <a:endParaRPr lang="en-US"/>
          </a:p>
        </p:txBody>
      </p:sp>
    </p:spTree>
    <p:extLst>
      <p:ext uri="{BB962C8B-B14F-4D97-AF65-F5344CB8AC3E}">
        <p14:creationId xmlns:p14="http://schemas.microsoft.com/office/powerpoint/2010/main" val="2690235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F4992D-96E3-48C8-9726-4873927BF983}" type="slidenum">
              <a:rPr lang="en-US" smtClean="0"/>
              <a:t>15</a:t>
            </a:fld>
            <a:endParaRPr lang="en-US"/>
          </a:p>
        </p:txBody>
      </p:sp>
    </p:spTree>
    <p:extLst>
      <p:ext uri="{BB962C8B-B14F-4D97-AF65-F5344CB8AC3E}">
        <p14:creationId xmlns:p14="http://schemas.microsoft.com/office/powerpoint/2010/main" val="571225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F4992D-96E3-48C8-9726-4873927BF983}" type="slidenum">
              <a:rPr lang="en-US" smtClean="0"/>
              <a:t>16</a:t>
            </a:fld>
            <a:endParaRPr lang="en-US"/>
          </a:p>
        </p:txBody>
      </p:sp>
    </p:spTree>
    <p:extLst>
      <p:ext uri="{BB962C8B-B14F-4D97-AF65-F5344CB8AC3E}">
        <p14:creationId xmlns:p14="http://schemas.microsoft.com/office/powerpoint/2010/main" val="3349692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dd338b1cb_12_68: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8dd338b1cb_12_68:notes"/>
          <p:cNvSpPr txBox="1">
            <a:spLocks noGrp="1"/>
          </p:cNvSpPr>
          <p:nvPr>
            <p:ph type="body" idx="1"/>
          </p:nvPr>
        </p:nvSpPr>
        <p:spPr>
          <a:xfrm>
            <a:off x="708660" y="4451985"/>
            <a:ext cx="5669280" cy="4217670"/>
          </a:xfrm>
          <a:prstGeom prst="rect">
            <a:avLst/>
          </a:prstGeom>
          <a:noFill/>
          <a:ln>
            <a:noFill/>
          </a:ln>
        </p:spPr>
        <p:txBody>
          <a:bodyPr spcFirstLastPara="1" wrap="square" lIns="94031" tIns="47002" rIns="94031" bIns="47002" anchor="t" anchorCtr="0">
            <a:noAutofit/>
          </a:bodyPr>
          <a:lstStyle/>
          <a:p>
            <a:pPr>
              <a:buSzPts val="1400"/>
            </a:pPr>
            <a:r>
              <a:rPr lang="en-US"/>
              <a:t>Mike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MIKE</a:t>
            </a:r>
          </a:p>
        </p:txBody>
      </p:sp>
      <p:sp>
        <p:nvSpPr>
          <p:cNvPr id="4" name="Slide Number Placeholder 3"/>
          <p:cNvSpPr>
            <a:spLocks noGrp="1"/>
          </p:cNvSpPr>
          <p:nvPr>
            <p:ph type="sldNum" sz="quarter" idx="5"/>
          </p:nvPr>
        </p:nvSpPr>
        <p:spPr/>
        <p:txBody>
          <a:bodyPr/>
          <a:lstStyle/>
          <a:p>
            <a:fld id="{62F4992D-96E3-48C8-9726-4873927BF983}" type="slidenum">
              <a:rPr lang="en-US" smtClean="0"/>
              <a:t>18</a:t>
            </a:fld>
            <a:endParaRPr lang="en-US"/>
          </a:p>
        </p:txBody>
      </p:sp>
    </p:spTree>
    <p:extLst>
      <p:ext uri="{BB962C8B-B14F-4D97-AF65-F5344CB8AC3E}">
        <p14:creationId xmlns:p14="http://schemas.microsoft.com/office/powerpoint/2010/main" val="1986226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F4992D-96E3-48C8-9726-4873927BF983}" type="slidenum">
              <a:rPr lang="en-US" smtClean="0"/>
              <a:t>19</a:t>
            </a:fld>
            <a:endParaRPr lang="en-US"/>
          </a:p>
        </p:txBody>
      </p:sp>
    </p:spTree>
    <p:extLst>
      <p:ext uri="{BB962C8B-B14F-4D97-AF65-F5344CB8AC3E}">
        <p14:creationId xmlns:p14="http://schemas.microsoft.com/office/powerpoint/2010/main" val="10315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F4992D-96E3-48C8-9726-4873927BF983}" type="slidenum">
              <a:rPr lang="en-US" smtClean="0"/>
              <a:t>2</a:t>
            </a:fld>
            <a:endParaRPr lang="en-US"/>
          </a:p>
        </p:txBody>
      </p:sp>
    </p:spTree>
    <p:extLst>
      <p:ext uri="{BB962C8B-B14F-4D97-AF65-F5344CB8AC3E}">
        <p14:creationId xmlns:p14="http://schemas.microsoft.com/office/powerpoint/2010/main" val="2181413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F4992D-96E3-48C8-9726-4873927BF983}" type="slidenum">
              <a:rPr lang="en-US" smtClean="0"/>
              <a:t>20</a:t>
            </a:fld>
            <a:endParaRPr lang="en-US"/>
          </a:p>
        </p:txBody>
      </p:sp>
    </p:spTree>
    <p:extLst>
      <p:ext uri="{BB962C8B-B14F-4D97-AF65-F5344CB8AC3E}">
        <p14:creationId xmlns:p14="http://schemas.microsoft.com/office/powerpoint/2010/main" val="700399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MIKE</a:t>
            </a:r>
          </a:p>
        </p:txBody>
      </p:sp>
      <p:sp>
        <p:nvSpPr>
          <p:cNvPr id="4" name="Slide Number Placeholder 3"/>
          <p:cNvSpPr>
            <a:spLocks noGrp="1"/>
          </p:cNvSpPr>
          <p:nvPr>
            <p:ph type="sldNum" sz="quarter" idx="5"/>
          </p:nvPr>
        </p:nvSpPr>
        <p:spPr/>
        <p:txBody>
          <a:bodyPr/>
          <a:lstStyle/>
          <a:p>
            <a:fld id="{62F4992D-96E3-48C8-9726-4873927BF983}" type="slidenum">
              <a:rPr lang="en-US" smtClean="0"/>
              <a:t>21</a:t>
            </a:fld>
            <a:endParaRPr lang="en-US"/>
          </a:p>
        </p:txBody>
      </p:sp>
    </p:spTree>
    <p:extLst>
      <p:ext uri="{BB962C8B-B14F-4D97-AF65-F5344CB8AC3E}">
        <p14:creationId xmlns:p14="http://schemas.microsoft.com/office/powerpoint/2010/main" val="621002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F4992D-96E3-48C8-9726-4873927BF983}" type="slidenum">
              <a:rPr lang="en-US" smtClean="0"/>
              <a:t>22</a:t>
            </a:fld>
            <a:endParaRPr lang="en-US"/>
          </a:p>
        </p:txBody>
      </p:sp>
    </p:spTree>
    <p:extLst>
      <p:ext uri="{BB962C8B-B14F-4D97-AF65-F5344CB8AC3E}">
        <p14:creationId xmlns:p14="http://schemas.microsoft.com/office/powerpoint/2010/main" val="1779623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F4992D-96E3-48C8-9726-4873927BF983}" type="slidenum">
              <a:rPr lang="en-US" smtClean="0"/>
              <a:t>23</a:t>
            </a:fld>
            <a:endParaRPr lang="en-US"/>
          </a:p>
        </p:txBody>
      </p:sp>
    </p:spTree>
    <p:extLst>
      <p:ext uri="{BB962C8B-B14F-4D97-AF65-F5344CB8AC3E}">
        <p14:creationId xmlns:p14="http://schemas.microsoft.com/office/powerpoint/2010/main" val="284174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a:p>
            <a:endParaRPr lang="en-US" dirty="0"/>
          </a:p>
          <a:p>
            <a:r>
              <a:rPr lang="en-US" dirty="0"/>
              <a:t>K-9 Health and Wellness</a:t>
            </a:r>
          </a:p>
        </p:txBody>
      </p:sp>
      <p:sp>
        <p:nvSpPr>
          <p:cNvPr id="4" name="Slide Number Placeholder 3"/>
          <p:cNvSpPr>
            <a:spLocks noGrp="1"/>
          </p:cNvSpPr>
          <p:nvPr>
            <p:ph type="sldNum" sz="quarter" idx="5"/>
          </p:nvPr>
        </p:nvSpPr>
        <p:spPr/>
        <p:txBody>
          <a:bodyPr/>
          <a:lstStyle/>
          <a:p>
            <a:fld id="{62F4992D-96E3-48C8-9726-4873927BF983}" type="slidenum">
              <a:rPr lang="en-US" smtClean="0"/>
              <a:t>3</a:t>
            </a:fld>
            <a:endParaRPr lang="en-US"/>
          </a:p>
        </p:txBody>
      </p:sp>
    </p:spTree>
    <p:extLst>
      <p:ext uri="{BB962C8B-B14F-4D97-AF65-F5344CB8AC3E}">
        <p14:creationId xmlns:p14="http://schemas.microsoft.com/office/powerpoint/2010/main" val="1802906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7080">
              <a:lnSpc>
                <a:spcPct val="106000"/>
              </a:lnSpc>
            </a:pPr>
            <a:r>
              <a:rPr lang="en-US" sz="1300" dirty="0">
                <a:ea typeface="Arial" panose="020B0604020202020204" pitchFamily="34" charset="0"/>
              </a:rPr>
              <a:t>MATT – brief FC evolution to C-19  - STAFFING AND CONSULTING (Specialty Services)</a:t>
            </a:r>
          </a:p>
          <a:p>
            <a:pPr marL="497080">
              <a:lnSpc>
                <a:spcPct val="106000"/>
              </a:lnSpc>
            </a:pPr>
            <a:endParaRPr lang="en-US" sz="1300" dirty="0">
              <a:ea typeface="Arial" panose="020B0604020202020204" pitchFamily="34" charset="0"/>
            </a:endParaRPr>
          </a:p>
          <a:p>
            <a:pPr marL="497080">
              <a:lnSpc>
                <a:spcPct val="106000"/>
              </a:lnSpc>
            </a:pPr>
            <a:r>
              <a:rPr lang="en-US" sz="1300" dirty="0">
                <a:ea typeface="Arial" panose="020B0604020202020204" pitchFamily="34" charset="0"/>
              </a:rPr>
              <a:t>Cybersecurity/Intelligence/IT Analysts</a:t>
            </a:r>
          </a:p>
          <a:p>
            <a:pPr marL="497080">
              <a:lnSpc>
                <a:spcPct val="106000"/>
              </a:lnSpc>
            </a:pPr>
            <a:r>
              <a:rPr lang="en-US" sz="1300" dirty="0">
                <a:ea typeface="Arial" panose="020B0604020202020204" pitchFamily="34" charset="0"/>
              </a:rPr>
              <a:t>Engineers (e.g., Software, Electronics, Civil)</a:t>
            </a:r>
          </a:p>
          <a:p>
            <a:pPr marL="497080">
              <a:lnSpc>
                <a:spcPct val="106000"/>
              </a:lnSpc>
            </a:pPr>
            <a:r>
              <a:rPr lang="en-US" sz="1300" dirty="0">
                <a:ea typeface="Arial" panose="020B0604020202020204" pitchFamily="34" charset="0"/>
              </a:rPr>
              <a:t>Technicians (e.g., Electronic, Communications)</a:t>
            </a:r>
          </a:p>
          <a:p>
            <a:pPr marL="497080">
              <a:lnSpc>
                <a:spcPct val="106000"/>
              </a:lnSpc>
            </a:pPr>
            <a:r>
              <a:rPr lang="en-US" sz="1300" dirty="0">
                <a:ea typeface="Arial" panose="020B0604020202020204" pitchFamily="34" charset="0"/>
              </a:rPr>
              <a:t>Operations &amp; Logistics Analysts (e.g., Transportation, Supply Chain, Contracting)</a:t>
            </a:r>
          </a:p>
          <a:p>
            <a:pPr marL="497080">
              <a:lnSpc>
                <a:spcPct val="106000"/>
              </a:lnSpc>
            </a:pPr>
            <a:r>
              <a:rPr lang="en-US" sz="1300" dirty="0">
                <a:ea typeface="Arial" panose="020B0604020202020204" pitchFamily="34" charset="0"/>
              </a:rPr>
              <a:t>Professional Services Talent (e.g., Finance, Legal, HR)</a:t>
            </a:r>
          </a:p>
          <a:p>
            <a:pPr marL="497080">
              <a:lnSpc>
                <a:spcPct val="106000"/>
              </a:lnSpc>
            </a:pPr>
            <a:r>
              <a:rPr lang="en-US" sz="1300" dirty="0">
                <a:ea typeface="Arial" panose="020B0604020202020204" pitchFamily="34" charset="0"/>
              </a:rPr>
              <a:t>Healthcare Talent (e.g., Nurses, Dentists, Mental Health Counselors, Public Health Experts)</a:t>
            </a:r>
          </a:p>
          <a:p>
            <a:pPr marL="497080">
              <a:lnSpc>
                <a:spcPct val="106000"/>
              </a:lnSpc>
            </a:pPr>
            <a:r>
              <a:rPr lang="en-US" sz="1300" dirty="0">
                <a:solidFill>
                  <a:srgbClr val="333333"/>
                </a:solidFill>
                <a:ea typeface="Arial" panose="020B0604020202020204" pitchFamily="34" charset="0"/>
              </a:rPr>
              <a:t>Public Safety Talent (e.g., Fire Fighter, EMT, Security, Police)</a:t>
            </a:r>
            <a:endParaRPr lang="en-US" sz="1300" dirty="0">
              <a:ea typeface="Arial" panose="020B0604020202020204" pitchFamily="34" charset="0"/>
            </a:endParaRPr>
          </a:p>
          <a:p>
            <a:pPr marL="497080">
              <a:lnSpc>
                <a:spcPct val="106000"/>
              </a:lnSpc>
            </a:pPr>
            <a:r>
              <a:rPr lang="en-US" sz="1300" dirty="0">
                <a:ea typeface="Arial" panose="020B0604020202020204" pitchFamily="34" charset="0"/>
              </a:rPr>
              <a:t>Business Leaders (e.g., General Management, Sales, Customer Service)</a:t>
            </a:r>
          </a:p>
          <a:p>
            <a:pPr marL="497080">
              <a:lnSpc>
                <a:spcPct val="106000"/>
              </a:lnSpc>
            </a:pPr>
            <a:endParaRPr lang="en-US" sz="1300" dirty="0">
              <a:ea typeface="Arial" panose="020B0604020202020204" pitchFamily="34" charset="0"/>
            </a:endParaRPr>
          </a:p>
          <a:p>
            <a:pPr marL="497080">
              <a:lnSpc>
                <a:spcPct val="106000"/>
              </a:lnSpc>
            </a:pPr>
            <a:r>
              <a:rPr lang="en-US" sz="1300" dirty="0">
                <a:ea typeface="Arial" panose="020B0604020202020204" pitchFamily="34" charset="0"/>
              </a:rPr>
              <a:t>Specialty services</a:t>
            </a:r>
          </a:p>
          <a:p>
            <a:pPr marL="497080">
              <a:lnSpc>
                <a:spcPct val="106000"/>
              </a:lnSpc>
            </a:pPr>
            <a:r>
              <a:rPr lang="en-US" sz="1300" dirty="0">
                <a:ea typeface="Arial" panose="020B0604020202020204" pitchFamily="34" charset="0"/>
              </a:rPr>
              <a:t>On this side we don’t just provide people, but we have solutions and recommendations we can provide</a:t>
            </a:r>
          </a:p>
          <a:p>
            <a:pPr marL="497080">
              <a:lnSpc>
                <a:spcPct val="106000"/>
              </a:lnSpc>
            </a:pPr>
            <a:r>
              <a:rPr lang="en-US" sz="1300" dirty="0">
                <a:ea typeface="Arial" panose="020B0604020202020204" pitchFamily="34" charset="0"/>
              </a:rPr>
              <a:t>Physical security – we can do an assessment of your entire physical security and run an exercise to find vulnerabilities.  Evaluate protocol, people, procedures, including how to partner with local police. We can help you create a safer campus – whether school or business.</a:t>
            </a:r>
          </a:p>
          <a:p>
            <a:pPr marL="497080">
              <a:lnSpc>
                <a:spcPct val="106000"/>
              </a:lnSpc>
            </a:pPr>
            <a:endParaRPr lang="en-US" sz="1300" dirty="0">
              <a:ea typeface="Arial" panose="020B0604020202020204" pitchFamily="34" charset="0"/>
            </a:endParaRPr>
          </a:p>
        </p:txBody>
      </p:sp>
      <p:sp>
        <p:nvSpPr>
          <p:cNvPr id="4" name="Slide Number Placeholder 3"/>
          <p:cNvSpPr>
            <a:spLocks noGrp="1"/>
          </p:cNvSpPr>
          <p:nvPr>
            <p:ph type="sldNum" sz="quarter" idx="5"/>
          </p:nvPr>
        </p:nvSpPr>
        <p:spPr/>
        <p:txBody>
          <a:bodyPr/>
          <a:lstStyle/>
          <a:p>
            <a:fld id="{1F221915-B548-4348-8308-A2BC9DDB4204}" type="slidenum">
              <a:rPr lang="en-US" smtClean="0"/>
              <a:t>4</a:t>
            </a:fld>
            <a:endParaRPr lang="en-US"/>
          </a:p>
        </p:txBody>
      </p:sp>
    </p:spTree>
    <p:extLst>
      <p:ext uri="{BB962C8B-B14F-4D97-AF65-F5344CB8AC3E}">
        <p14:creationId xmlns:p14="http://schemas.microsoft.com/office/powerpoint/2010/main" val="1185463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a:t>
            </a:r>
          </a:p>
        </p:txBody>
      </p:sp>
      <p:sp>
        <p:nvSpPr>
          <p:cNvPr id="4" name="Slide Number Placeholder 3"/>
          <p:cNvSpPr>
            <a:spLocks noGrp="1"/>
          </p:cNvSpPr>
          <p:nvPr>
            <p:ph type="sldNum" sz="quarter" idx="5"/>
          </p:nvPr>
        </p:nvSpPr>
        <p:spPr/>
        <p:txBody>
          <a:bodyPr/>
          <a:lstStyle/>
          <a:p>
            <a:fld id="{62F4992D-96E3-48C8-9726-4873927BF983}" type="slidenum">
              <a:rPr lang="en-US" smtClean="0"/>
              <a:t>5</a:t>
            </a:fld>
            <a:endParaRPr lang="en-US"/>
          </a:p>
        </p:txBody>
      </p:sp>
    </p:spTree>
    <p:extLst>
      <p:ext uri="{BB962C8B-B14F-4D97-AF65-F5344CB8AC3E}">
        <p14:creationId xmlns:p14="http://schemas.microsoft.com/office/powerpoint/2010/main" val="2588793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(end @7 mins)</a:t>
            </a:r>
          </a:p>
          <a:p>
            <a:endParaRPr lang="en-US"/>
          </a:p>
          <a:p>
            <a:r>
              <a:rPr lang="en-US"/>
              <a:t>What we have done to date – with who – been a busy summer – </a:t>
            </a:r>
          </a:p>
          <a:p>
            <a:endParaRPr lang="en-US"/>
          </a:p>
          <a:p>
            <a:r>
              <a:rPr lang="en-US"/>
              <a:t>We anticipate more businesses than schools as </a:t>
            </a:r>
          </a:p>
        </p:txBody>
      </p:sp>
      <p:sp>
        <p:nvSpPr>
          <p:cNvPr id="4" name="Slide Number Placeholder 3"/>
          <p:cNvSpPr>
            <a:spLocks noGrp="1"/>
          </p:cNvSpPr>
          <p:nvPr>
            <p:ph type="sldNum" sz="quarter" idx="5"/>
          </p:nvPr>
        </p:nvSpPr>
        <p:spPr/>
        <p:txBody>
          <a:bodyPr/>
          <a:lstStyle/>
          <a:p>
            <a:fld id="{62F4992D-96E3-48C8-9726-4873927BF983}" type="slidenum">
              <a:rPr lang="en-US" smtClean="0"/>
              <a:t>6</a:t>
            </a:fld>
            <a:endParaRPr lang="en-US"/>
          </a:p>
        </p:txBody>
      </p:sp>
    </p:spTree>
    <p:extLst>
      <p:ext uri="{BB962C8B-B14F-4D97-AF65-F5344CB8AC3E}">
        <p14:creationId xmlns:p14="http://schemas.microsoft.com/office/powerpoint/2010/main" val="1548458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 TO MIKE BRIEF BACKGROUND</a:t>
            </a:r>
          </a:p>
        </p:txBody>
      </p:sp>
      <p:sp>
        <p:nvSpPr>
          <p:cNvPr id="4" name="Slide Number Placeholder 3"/>
          <p:cNvSpPr>
            <a:spLocks noGrp="1"/>
          </p:cNvSpPr>
          <p:nvPr>
            <p:ph type="sldNum" sz="quarter" idx="5"/>
          </p:nvPr>
        </p:nvSpPr>
        <p:spPr/>
        <p:txBody>
          <a:bodyPr/>
          <a:lstStyle/>
          <a:p>
            <a:fld id="{62F4992D-96E3-48C8-9726-4873927BF983}" type="slidenum">
              <a:rPr lang="en-US" smtClean="0"/>
              <a:t>7</a:t>
            </a:fld>
            <a:endParaRPr lang="en-US"/>
          </a:p>
        </p:txBody>
      </p:sp>
    </p:spTree>
    <p:extLst>
      <p:ext uri="{BB962C8B-B14F-4D97-AF65-F5344CB8AC3E}">
        <p14:creationId xmlns:p14="http://schemas.microsoft.com/office/powerpoint/2010/main" val="1081489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Mike (at 15 min mark)</a:t>
            </a:r>
          </a:p>
        </p:txBody>
      </p:sp>
      <p:sp>
        <p:nvSpPr>
          <p:cNvPr id="4" name="Slide Number Placeholder 3"/>
          <p:cNvSpPr>
            <a:spLocks noGrp="1"/>
          </p:cNvSpPr>
          <p:nvPr>
            <p:ph type="sldNum" sz="quarter" idx="5"/>
          </p:nvPr>
        </p:nvSpPr>
        <p:spPr/>
        <p:txBody>
          <a:bodyPr/>
          <a:lstStyle/>
          <a:p>
            <a:fld id="{62F4992D-96E3-48C8-9726-4873927BF983}" type="slidenum">
              <a:rPr lang="en-US" smtClean="0"/>
              <a:t>8</a:t>
            </a:fld>
            <a:endParaRPr lang="en-US"/>
          </a:p>
        </p:txBody>
      </p:sp>
    </p:spTree>
    <p:extLst>
      <p:ext uri="{BB962C8B-B14F-4D97-AF65-F5344CB8AC3E}">
        <p14:creationId xmlns:p14="http://schemas.microsoft.com/office/powerpoint/2010/main" val="1468597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F4992D-96E3-48C8-9726-4873927BF983}" type="slidenum">
              <a:rPr lang="en-US" smtClean="0"/>
              <a:t>9</a:t>
            </a:fld>
            <a:endParaRPr lang="en-US"/>
          </a:p>
        </p:txBody>
      </p:sp>
    </p:spTree>
    <p:extLst>
      <p:ext uri="{BB962C8B-B14F-4D97-AF65-F5344CB8AC3E}">
        <p14:creationId xmlns:p14="http://schemas.microsoft.com/office/powerpoint/2010/main" val="1532547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D6B960-9518-8247-9F7B-82B2436E7ECB}"/>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B53FE00C-934A-8E4D-99C9-055AA045F597}"/>
              </a:ext>
            </a:extLst>
          </p:cNvPr>
          <p:cNvSpPr>
            <a:spLocks noGrp="1"/>
          </p:cNvSpPr>
          <p:nvPr>
            <p:ph type="ctrTitle"/>
          </p:nvPr>
        </p:nvSpPr>
        <p:spPr>
          <a:xfrm>
            <a:off x="563880" y="2601207"/>
            <a:ext cx="11064240" cy="1744133"/>
          </a:xfrm>
        </p:spPr>
        <p:txBody>
          <a:bodyPr anchor="b">
            <a:normAutofit/>
          </a:bodyPr>
          <a:lstStyle>
            <a:lvl1pPr algn="l">
              <a:defRPr sz="48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83621FC-0F9A-254C-8C8E-525BBC418857}"/>
              </a:ext>
            </a:extLst>
          </p:cNvPr>
          <p:cNvSpPr>
            <a:spLocks noGrp="1"/>
          </p:cNvSpPr>
          <p:nvPr>
            <p:ph type="subTitle" idx="1"/>
          </p:nvPr>
        </p:nvSpPr>
        <p:spPr>
          <a:xfrm>
            <a:off x="563880" y="4437416"/>
            <a:ext cx="11064240" cy="1655762"/>
          </a:xfr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4C9AC1-F797-F345-9775-384E634FE17C}"/>
              </a:ext>
            </a:extLst>
          </p:cNvPr>
          <p:cNvSpPr>
            <a:spLocks noGrp="1"/>
          </p:cNvSpPr>
          <p:nvPr>
            <p:ph type="dt" sz="half" idx="10"/>
          </p:nvPr>
        </p:nvSpPr>
        <p:spPr/>
        <p:txBody>
          <a:bodyPr/>
          <a:lstStyle/>
          <a:p>
            <a:fld id="{A8D16139-017E-0C4E-A8E0-B428E9786042}" type="datetimeFigureOut">
              <a:rPr lang="en-US" smtClean="0"/>
              <a:t>10/26/2020</a:t>
            </a:fld>
            <a:endParaRPr lang="en-US"/>
          </a:p>
        </p:txBody>
      </p:sp>
      <p:sp>
        <p:nvSpPr>
          <p:cNvPr id="5" name="Footer Placeholder 4">
            <a:extLst>
              <a:ext uri="{FF2B5EF4-FFF2-40B4-BE49-F238E27FC236}">
                <a16:creationId xmlns:a16="http://schemas.microsoft.com/office/drawing/2014/main" id="{AFF6B995-B064-0B4A-943C-883ABEADE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C5C0E-C886-1D4F-8E4F-389AF8354B6C}"/>
              </a:ext>
            </a:extLst>
          </p:cNvPr>
          <p:cNvSpPr>
            <a:spLocks noGrp="1"/>
          </p:cNvSpPr>
          <p:nvPr>
            <p:ph type="sldNum" sz="quarter" idx="12"/>
          </p:nvPr>
        </p:nvSpPr>
        <p:spPr/>
        <p:txBody>
          <a:bodyPr/>
          <a:lstStyle/>
          <a:p>
            <a:fld id="{95B0529E-ECD4-9248-B55D-EDC0D67634C2}" type="slidenum">
              <a:rPr lang="en-US" smtClean="0"/>
              <a:t>‹#›</a:t>
            </a:fld>
            <a:endParaRPr lang="en-US"/>
          </a:p>
        </p:txBody>
      </p:sp>
    </p:spTree>
    <p:extLst>
      <p:ext uri="{BB962C8B-B14F-4D97-AF65-F5344CB8AC3E}">
        <p14:creationId xmlns:p14="http://schemas.microsoft.com/office/powerpoint/2010/main" val="277788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0CC-9732-9E49-AE03-4E89116B9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C38BA5-8F2F-B640-9B75-03AD422415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782AF-3C0F-B942-B20D-7B62EC1FB65C}"/>
              </a:ext>
            </a:extLst>
          </p:cNvPr>
          <p:cNvSpPr>
            <a:spLocks noGrp="1"/>
          </p:cNvSpPr>
          <p:nvPr>
            <p:ph type="dt" sz="half" idx="10"/>
          </p:nvPr>
        </p:nvSpPr>
        <p:spPr/>
        <p:txBody>
          <a:bodyPr/>
          <a:lstStyle/>
          <a:p>
            <a:fld id="{A8D16139-017E-0C4E-A8E0-B428E9786042}" type="datetimeFigureOut">
              <a:rPr lang="en-US" smtClean="0"/>
              <a:t>10/26/2020</a:t>
            </a:fld>
            <a:endParaRPr lang="en-US"/>
          </a:p>
        </p:txBody>
      </p:sp>
      <p:sp>
        <p:nvSpPr>
          <p:cNvPr id="5" name="Footer Placeholder 4">
            <a:extLst>
              <a:ext uri="{FF2B5EF4-FFF2-40B4-BE49-F238E27FC236}">
                <a16:creationId xmlns:a16="http://schemas.microsoft.com/office/drawing/2014/main" id="{C913B638-E424-0649-B0FB-D3957456B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3F21B-C097-9049-A38D-F352D642ED80}"/>
              </a:ext>
            </a:extLst>
          </p:cNvPr>
          <p:cNvSpPr>
            <a:spLocks noGrp="1"/>
          </p:cNvSpPr>
          <p:nvPr>
            <p:ph type="sldNum" sz="quarter" idx="12"/>
          </p:nvPr>
        </p:nvSpPr>
        <p:spPr/>
        <p:txBody>
          <a:bodyPr/>
          <a:lstStyle/>
          <a:p>
            <a:fld id="{95B0529E-ECD4-9248-B55D-EDC0D67634C2}" type="slidenum">
              <a:rPr lang="en-US" smtClean="0"/>
              <a:t>‹#›</a:t>
            </a:fld>
            <a:endParaRPr lang="en-US"/>
          </a:p>
        </p:txBody>
      </p:sp>
    </p:spTree>
    <p:extLst>
      <p:ext uri="{BB962C8B-B14F-4D97-AF65-F5344CB8AC3E}">
        <p14:creationId xmlns:p14="http://schemas.microsoft.com/office/powerpoint/2010/main" val="141026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BDE6-CE91-C146-A744-D3F9C63FE8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7F07A-D335-264F-9A13-2F799ECE4EAB}"/>
              </a:ext>
            </a:extLst>
          </p:cNvPr>
          <p:cNvSpPr>
            <a:spLocks noGrp="1"/>
          </p:cNvSpPr>
          <p:nvPr>
            <p:ph sz="half" idx="1"/>
          </p:nvPr>
        </p:nvSpPr>
        <p:spPr>
          <a:xfrm>
            <a:off x="838200" y="1825625"/>
            <a:ext cx="5181600" cy="3807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72F9B-175F-5643-8A3C-C5955AC02953}"/>
              </a:ext>
            </a:extLst>
          </p:cNvPr>
          <p:cNvSpPr>
            <a:spLocks noGrp="1"/>
          </p:cNvSpPr>
          <p:nvPr>
            <p:ph sz="half" idx="2"/>
          </p:nvPr>
        </p:nvSpPr>
        <p:spPr>
          <a:xfrm>
            <a:off x="6172200" y="1825625"/>
            <a:ext cx="5181600" cy="3807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CF0059-83BF-0B47-A2FB-B42318BEE759}"/>
              </a:ext>
            </a:extLst>
          </p:cNvPr>
          <p:cNvSpPr>
            <a:spLocks noGrp="1"/>
          </p:cNvSpPr>
          <p:nvPr>
            <p:ph type="dt" sz="half" idx="10"/>
          </p:nvPr>
        </p:nvSpPr>
        <p:spPr/>
        <p:txBody>
          <a:bodyPr/>
          <a:lstStyle/>
          <a:p>
            <a:fld id="{A8D16139-017E-0C4E-A8E0-B428E9786042}" type="datetimeFigureOut">
              <a:rPr lang="en-US" smtClean="0"/>
              <a:t>10/26/2020</a:t>
            </a:fld>
            <a:endParaRPr lang="en-US"/>
          </a:p>
        </p:txBody>
      </p:sp>
      <p:sp>
        <p:nvSpPr>
          <p:cNvPr id="6" name="Footer Placeholder 5">
            <a:extLst>
              <a:ext uri="{FF2B5EF4-FFF2-40B4-BE49-F238E27FC236}">
                <a16:creationId xmlns:a16="http://schemas.microsoft.com/office/drawing/2014/main" id="{A98D60D3-2B11-544C-A565-40C5A500B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1C876-8A28-7548-A23C-94DB742B0DAC}"/>
              </a:ext>
            </a:extLst>
          </p:cNvPr>
          <p:cNvSpPr>
            <a:spLocks noGrp="1"/>
          </p:cNvSpPr>
          <p:nvPr>
            <p:ph type="sldNum" sz="quarter" idx="12"/>
          </p:nvPr>
        </p:nvSpPr>
        <p:spPr/>
        <p:txBody>
          <a:bodyPr/>
          <a:lstStyle/>
          <a:p>
            <a:fld id="{95B0529E-ECD4-9248-B55D-EDC0D67634C2}" type="slidenum">
              <a:rPr lang="en-US" smtClean="0"/>
              <a:t>‹#›</a:t>
            </a:fld>
            <a:endParaRPr lang="en-US"/>
          </a:p>
        </p:txBody>
      </p:sp>
    </p:spTree>
    <p:extLst>
      <p:ext uri="{BB962C8B-B14F-4D97-AF65-F5344CB8AC3E}">
        <p14:creationId xmlns:p14="http://schemas.microsoft.com/office/powerpoint/2010/main" val="1143916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CDAE-2AB1-BA4B-AE60-35D3BF51D6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5EB4F8-BBBB-FF49-9AA6-AAB3A0BFDB3B}"/>
              </a:ext>
            </a:extLst>
          </p:cNvPr>
          <p:cNvSpPr>
            <a:spLocks noGrp="1"/>
          </p:cNvSpPr>
          <p:nvPr>
            <p:ph type="dt" sz="half" idx="10"/>
          </p:nvPr>
        </p:nvSpPr>
        <p:spPr/>
        <p:txBody>
          <a:bodyPr/>
          <a:lstStyle/>
          <a:p>
            <a:fld id="{A8D16139-017E-0C4E-A8E0-B428E9786042}" type="datetimeFigureOut">
              <a:rPr lang="en-US" smtClean="0"/>
              <a:t>10/26/2020</a:t>
            </a:fld>
            <a:endParaRPr lang="en-US"/>
          </a:p>
        </p:txBody>
      </p:sp>
      <p:sp>
        <p:nvSpPr>
          <p:cNvPr id="4" name="Footer Placeholder 3">
            <a:extLst>
              <a:ext uri="{FF2B5EF4-FFF2-40B4-BE49-F238E27FC236}">
                <a16:creationId xmlns:a16="http://schemas.microsoft.com/office/drawing/2014/main" id="{15C99433-6653-4448-83B7-BD4B88AD7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B1C7E5-48BC-064D-8D2C-25C233D86E8B}"/>
              </a:ext>
            </a:extLst>
          </p:cNvPr>
          <p:cNvSpPr>
            <a:spLocks noGrp="1"/>
          </p:cNvSpPr>
          <p:nvPr>
            <p:ph type="sldNum" sz="quarter" idx="12"/>
          </p:nvPr>
        </p:nvSpPr>
        <p:spPr/>
        <p:txBody>
          <a:bodyPr/>
          <a:lstStyle/>
          <a:p>
            <a:fld id="{95B0529E-ECD4-9248-B55D-EDC0D67634C2}" type="slidenum">
              <a:rPr lang="en-US" smtClean="0"/>
              <a:t>‹#›</a:t>
            </a:fld>
            <a:endParaRPr lang="en-US"/>
          </a:p>
        </p:txBody>
      </p:sp>
    </p:spTree>
    <p:extLst>
      <p:ext uri="{BB962C8B-B14F-4D97-AF65-F5344CB8AC3E}">
        <p14:creationId xmlns:p14="http://schemas.microsoft.com/office/powerpoint/2010/main" val="58265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080FF-8AA1-EB48-8C70-7ECE781131A4}"/>
              </a:ext>
            </a:extLst>
          </p:cNvPr>
          <p:cNvSpPr>
            <a:spLocks noGrp="1"/>
          </p:cNvSpPr>
          <p:nvPr>
            <p:ph type="dt" sz="half" idx="10"/>
          </p:nvPr>
        </p:nvSpPr>
        <p:spPr/>
        <p:txBody>
          <a:bodyPr/>
          <a:lstStyle/>
          <a:p>
            <a:fld id="{A8D16139-017E-0C4E-A8E0-B428E9786042}" type="datetimeFigureOut">
              <a:rPr lang="en-US" smtClean="0"/>
              <a:t>10/26/2020</a:t>
            </a:fld>
            <a:endParaRPr lang="en-US"/>
          </a:p>
        </p:txBody>
      </p:sp>
      <p:sp>
        <p:nvSpPr>
          <p:cNvPr id="3" name="Footer Placeholder 2">
            <a:extLst>
              <a:ext uri="{FF2B5EF4-FFF2-40B4-BE49-F238E27FC236}">
                <a16:creationId xmlns:a16="http://schemas.microsoft.com/office/drawing/2014/main" id="{865BCBA0-3410-6E41-83DB-69A87D8C4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CAC005-C610-3540-ACCB-DF368E20ADEA}"/>
              </a:ext>
            </a:extLst>
          </p:cNvPr>
          <p:cNvSpPr>
            <a:spLocks noGrp="1"/>
          </p:cNvSpPr>
          <p:nvPr>
            <p:ph type="sldNum" sz="quarter" idx="12"/>
          </p:nvPr>
        </p:nvSpPr>
        <p:spPr/>
        <p:txBody>
          <a:bodyPr/>
          <a:lstStyle/>
          <a:p>
            <a:fld id="{95B0529E-ECD4-9248-B55D-EDC0D67634C2}" type="slidenum">
              <a:rPr lang="en-US" smtClean="0"/>
              <a:t>‹#›</a:t>
            </a:fld>
            <a:endParaRPr lang="en-US"/>
          </a:p>
        </p:txBody>
      </p:sp>
    </p:spTree>
    <p:extLst>
      <p:ext uri="{BB962C8B-B14F-4D97-AF65-F5344CB8AC3E}">
        <p14:creationId xmlns:p14="http://schemas.microsoft.com/office/powerpoint/2010/main" val="3301711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DA2D3E-39E4-994E-8CDC-03FDBF683EAA}"/>
              </a:ext>
            </a:extLst>
          </p:cNvPr>
          <p:cNvPicPr>
            <a:picLocks noChangeAspect="1"/>
          </p:cNvPicPr>
          <p:nvPr userDrawn="1"/>
        </p:nvPicPr>
        <p:blipFill>
          <a:blip r:embed="rId7"/>
          <a:stretch>
            <a:fill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9C340908-3DAE-A64B-A85D-99BA84508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6AB41C-FCCE-5A4B-9534-B1E1DB726F5E}"/>
              </a:ext>
            </a:extLst>
          </p:cNvPr>
          <p:cNvSpPr>
            <a:spLocks noGrp="1"/>
          </p:cNvSpPr>
          <p:nvPr>
            <p:ph type="body" idx="1"/>
          </p:nvPr>
        </p:nvSpPr>
        <p:spPr>
          <a:xfrm>
            <a:off x="838200" y="1825625"/>
            <a:ext cx="10515600" cy="37736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B7412-4D8F-7744-B024-D6C4A9FF0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D16139-017E-0C4E-A8E0-B428E9786042}" type="datetimeFigureOut">
              <a:rPr lang="en-US" smtClean="0"/>
              <a:t>10/26/2020</a:t>
            </a:fld>
            <a:endParaRPr lang="en-US"/>
          </a:p>
        </p:txBody>
      </p:sp>
      <p:sp>
        <p:nvSpPr>
          <p:cNvPr id="5" name="Footer Placeholder 4">
            <a:extLst>
              <a:ext uri="{FF2B5EF4-FFF2-40B4-BE49-F238E27FC236}">
                <a16:creationId xmlns:a16="http://schemas.microsoft.com/office/drawing/2014/main" id="{570F0F58-4AFC-2240-821B-ED71BB29E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45E933-1B4F-A54A-BF8D-5C55BE2AD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0529E-ECD4-9248-B55D-EDC0D67634C2}" type="slidenum">
              <a:rPr lang="en-US" smtClean="0"/>
              <a:t>‹#›</a:t>
            </a:fld>
            <a:endParaRPr lang="en-US"/>
          </a:p>
        </p:txBody>
      </p:sp>
    </p:spTree>
    <p:extLst>
      <p:ext uri="{BB962C8B-B14F-4D97-AF65-F5344CB8AC3E}">
        <p14:creationId xmlns:p14="http://schemas.microsoft.com/office/powerpoint/2010/main" val="607374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BE1E2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E1E2E"/>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E1E2E"/>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E1E2E"/>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E1E2E"/>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18" Type="http://schemas.openxmlformats.org/officeDocument/2006/relationships/image" Target="../media/image53.jpeg"/><Relationship Id="rId3" Type="http://schemas.openxmlformats.org/officeDocument/2006/relationships/image" Target="../media/image38.jpe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jpeg"/><Relationship Id="rId19" Type="http://schemas.openxmlformats.org/officeDocument/2006/relationships/image" Target="../media/image54.jpeg"/><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image" Target="../media/image49.jpeg"/><Relationship Id="rId22"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mmorrissey@fusioncell.com"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jpe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jpeg"/><Relationship Id="rId2" Type="http://schemas.openxmlformats.org/officeDocument/2006/relationships/notesSlide" Target="../notesSlides/notesSlide6.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20.jpeg"/><Relationship Id="rId24" Type="http://schemas.openxmlformats.org/officeDocument/2006/relationships/image" Target="../media/image33.png"/><Relationship Id="rId5" Type="http://schemas.openxmlformats.org/officeDocument/2006/relationships/image" Target="../media/image14.jpe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CB25E-F718-A54C-97C4-57203EC66808}"/>
              </a:ext>
            </a:extLst>
          </p:cNvPr>
          <p:cNvSpPr>
            <a:spLocks noGrp="1"/>
          </p:cNvSpPr>
          <p:nvPr>
            <p:ph type="ctrTitle"/>
          </p:nvPr>
        </p:nvSpPr>
        <p:spPr>
          <a:xfrm>
            <a:off x="1707923" y="4150717"/>
            <a:ext cx="8776154" cy="923330"/>
          </a:xfrm>
        </p:spPr>
        <p:txBody>
          <a:bodyPr>
            <a:normAutofit fontScale="90000"/>
          </a:bodyPr>
          <a:lstStyle/>
          <a:p>
            <a:pPr algn="ctr"/>
            <a:r>
              <a:rPr lang="en-US" sz="4400">
                <a:solidFill>
                  <a:srgbClr val="232333"/>
                </a:solidFill>
                <a:latin typeface="+mn-lt"/>
              </a:rPr>
              <a:t>Competitive Athletic Programs in COVID</a:t>
            </a:r>
            <a:br>
              <a:rPr lang="en-US" sz="4400">
                <a:solidFill>
                  <a:srgbClr val="232333"/>
                </a:solidFill>
                <a:latin typeface="+mn-lt"/>
              </a:rPr>
            </a:br>
            <a:r>
              <a:rPr lang="en-US" sz="3200">
                <a:solidFill>
                  <a:srgbClr val="232333"/>
                </a:solidFill>
                <a:latin typeface="+mn-lt"/>
              </a:rPr>
              <a:t>Finding the Right Approach for Your School</a:t>
            </a:r>
            <a:endParaRPr lang="en-US" sz="3200" i="1">
              <a:latin typeface="+mn-lt"/>
            </a:endParaRPr>
          </a:p>
        </p:txBody>
      </p:sp>
    </p:spTree>
    <p:extLst>
      <p:ext uri="{BB962C8B-B14F-4D97-AF65-F5344CB8AC3E}">
        <p14:creationId xmlns:p14="http://schemas.microsoft.com/office/powerpoint/2010/main" val="414965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7BF8E-0272-48B6-A86E-F3ED804DD52F}"/>
              </a:ext>
            </a:extLst>
          </p:cNvPr>
          <p:cNvSpPr>
            <a:spLocks noGrp="1"/>
          </p:cNvSpPr>
          <p:nvPr>
            <p:ph type="title"/>
          </p:nvPr>
        </p:nvSpPr>
        <p:spPr/>
        <p:txBody>
          <a:bodyPr/>
          <a:lstStyle/>
          <a:p>
            <a:r>
              <a:rPr lang="en-US" dirty="0"/>
              <a:t>Navigating the Recommendations</a:t>
            </a:r>
          </a:p>
        </p:txBody>
      </p:sp>
      <p:pic>
        <p:nvPicPr>
          <p:cNvPr id="1034" name="Picture 10" descr="See the source image">
            <a:extLst>
              <a:ext uri="{FF2B5EF4-FFF2-40B4-BE49-F238E27FC236}">
                <a16:creationId xmlns:a16="http://schemas.microsoft.com/office/drawing/2014/main" id="{D2BB7557-E173-45F9-AAC3-E41CE0D4E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219" y="1600906"/>
            <a:ext cx="2122311" cy="11576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H Opioid Response Grant Additional Funding | WNTK Breaking News">
            <a:extLst>
              <a:ext uri="{FF2B5EF4-FFF2-40B4-BE49-F238E27FC236}">
                <a16:creationId xmlns:a16="http://schemas.microsoft.com/office/drawing/2014/main" id="{BE9DF053-E058-4EBE-A964-732B76EF2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360" y="4663714"/>
            <a:ext cx="2419397" cy="10633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9165E8-867F-4664-B63B-05730B65BE65}"/>
              </a:ext>
            </a:extLst>
          </p:cNvPr>
          <p:cNvPicPr>
            <a:picLocks noChangeAspect="1"/>
          </p:cNvPicPr>
          <p:nvPr/>
        </p:nvPicPr>
        <p:blipFill>
          <a:blip r:embed="rId5"/>
          <a:stretch>
            <a:fillRect/>
          </a:stretch>
        </p:blipFill>
        <p:spPr>
          <a:xfrm>
            <a:off x="9963580" y="3065209"/>
            <a:ext cx="1546324" cy="1316718"/>
          </a:xfrm>
          <a:prstGeom prst="rect">
            <a:avLst/>
          </a:prstGeom>
        </p:spPr>
      </p:pic>
      <p:pic>
        <p:nvPicPr>
          <p:cNvPr id="3080" name="Picture 8" descr="United States Department of Homeland Security - Wikipedia">
            <a:extLst>
              <a:ext uri="{FF2B5EF4-FFF2-40B4-BE49-F238E27FC236}">
                <a16:creationId xmlns:a16="http://schemas.microsoft.com/office/drawing/2014/main" id="{E194E41A-84D0-4F37-9636-762984B6DB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692" y="1629276"/>
            <a:ext cx="1103689" cy="11008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ew England Journal of Medicine Archives - SSRS">
            <a:extLst>
              <a:ext uri="{FF2B5EF4-FFF2-40B4-BE49-F238E27FC236}">
                <a16:creationId xmlns:a16="http://schemas.microsoft.com/office/drawing/2014/main" id="{9D1050B6-8C16-4556-9A56-3FEE5275D1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9804" y="3236436"/>
            <a:ext cx="2886468" cy="11123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lobal Impact of the World Health Organization's 2018 Digital Health  Resolution | Welldoc Inc">
            <a:extLst>
              <a:ext uri="{FF2B5EF4-FFF2-40B4-BE49-F238E27FC236}">
                <a16:creationId xmlns:a16="http://schemas.microsoft.com/office/drawing/2014/main" id="{13A0F34E-B184-4E9E-BE30-9E94B31696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62" y="2824175"/>
            <a:ext cx="2792432" cy="16762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ox-news-logo - Bark">
            <a:extLst>
              <a:ext uri="{FF2B5EF4-FFF2-40B4-BE49-F238E27FC236}">
                <a16:creationId xmlns:a16="http://schemas.microsoft.com/office/drawing/2014/main" id="{9EAA515F-05E2-4F8D-88A2-89FA45516D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8066" y="4690909"/>
            <a:ext cx="948354" cy="9483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See the source image">
            <a:extLst>
              <a:ext uri="{FF2B5EF4-FFF2-40B4-BE49-F238E27FC236}">
                <a16:creationId xmlns:a16="http://schemas.microsoft.com/office/drawing/2014/main" id="{EA819ACB-BB82-4D5C-91B0-64A7668560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7557" y="3255170"/>
            <a:ext cx="835418" cy="835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ik Tok Logo transparent PNG - StickPNG">
            <a:extLst>
              <a:ext uri="{FF2B5EF4-FFF2-40B4-BE49-F238E27FC236}">
                <a16:creationId xmlns:a16="http://schemas.microsoft.com/office/drawing/2014/main" id="{75E24C83-03B4-4838-BBC4-69212AF8CA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69874" y="1752925"/>
            <a:ext cx="886906" cy="9149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ot;logo&quot;">
            <a:extLst>
              <a:ext uri="{FF2B5EF4-FFF2-40B4-BE49-F238E27FC236}">
                <a16:creationId xmlns:a16="http://schemas.microsoft.com/office/drawing/2014/main" id="{4991BBFA-F1F9-4D13-AE13-AADC5F5313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12210" y="3507125"/>
            <a:ext cx="1785740" cy="4198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lt_img">
            <a:extLst>
              <a:ext uri="{FF2B5EF4-FFF2-40B4-BE49-F238E27FC236}">
                <a16:creationId xmlns:a16="http://schemas.microsoft.com/office/drawing/2014/main" id="{654E8362-08CE-4AAC-AA4D-3591F5FD98E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94309" y="1842785"/>
            <a:ext cx="2295274" cy="756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AA Votes to Move to Statewide Tournament Format, End Sectional Play in  Most Sports / iBerkshires.com - The Berkshires online guide to events, news  and Berkshire County community information.">
            <a:extLst>
              <a:ext uri="{FF2B5EF4-FFF2-40B4-BE49-F238E27FC236}">
                <a16:creationId xmlns:a16="http://schemas.microsoft.com/office/drawing/2014/main" id="{67B41B42-0D6B-49AD-8CCD-FABCBDD43B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6977" y="4766567"/>
            <a:ext cx="1593752" cy="8912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IAA">
            <a:extLst>
              <a:ext uri="{FF2B5EF4-FFF2-40B4-BE49-F238E27FC236}">
                <a16:creationId xmlns:a16="http://schemas.microsoft.com/office/drawing/2014/main" id="{C63EB02C-815E-4466-AEE9-D90A52F818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28611" y="3382756"/>
            <a:ext cx="1792049" cy="74174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lementary and Secondary Education logo">
            <a:extLst>
              <a:ext uri="{FF2B5EF4-FFF2-40B4-BE49-F238E27FC236}">
                <a16:creationId xmlns:a16="http://schemas.microsoft.com/office/drawing/2014/main" id="{55A2369B-7107-49C6-A24A-CD1E25A3787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10557" y="4806077"/>
            <a:ext cx="1546324" cy="7520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Wellesley, MA | Official Website">
            <a:extLst>
              <a:ext uri="{FF2B5EF4-FFF2-40B4-BE49-F238E27FC236}">
                <a16:creationId xmlns:a16="http://schemas.microsoft.com/office/drawing/2014/main" id="{148127B1-EC6A-402E-AD6D-A7F87B182A6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74596" y="4586274"/>
            <a:ext cx="1157624" cy="115762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ass. Public Health (@MassDPH) | Twitter">
            <a:extLst>
              <a:ext uri="{FF2B5EF4-FFF2-40B4-BE49-F238E27FC236}">
                <a16:creationId xmlns:a16="http://schemas.microsoft.com/office/drawing/2014/main" id="{6CE6D2A0-3965-4801-B067-04EE78F6B69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20660" y="1667470"/>
            <a:ext cx="1206297" cy="1206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See the source image">
            <a:extLst>
              <a:ext uri="{FF2B5EF4-FFF2-40B4-BE49-F238E27FC236}">
                <a16:creationId xmlns:a16="http://schemas.microsoft.com/office/drawing/2014/main" id="{DE9DF4CC-6BF0-4C3C-B207-87D31DE53C3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05565" y="1790976"/>
            <a:ext cx="1781457" cy="10016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92B23EF-F8F0-41FD-857B-0FA5CC30073A}"/>
              </a:ext>
            </a:extLst>
          </p:cNvPr>
          <p:cNvPicPr>
            <a:picLocks noChangeAspect="1"/>
          </p:cNvPicPr>
          <p:nvPr/>
        </p:nvPicPr>
        <p:blipFill>
          <a:blip r:embed="rId20"/>
          <a:stretch>
            <a:fillRect/>
          </a:stretch>
        </p:blipFill>
        <p:spPr>
          <a:xfrm>
            <a:off x="8434054" y="4500429"/>
            <a:ext cx="994206" cy="979901"/>
          </a:xfrm>
          <a:prstGeom prst="rect">
            <a:avLst/>
          </a:prstGeom>
        </p:spPr>
      </p:pic>
      <p:pic>
        <p:nvPicPr>
          <p:cNvPr id="6" name="Picture 5">
            <a:extLst>
              <a:ext uri="{FF2B5EF4-FFF2-40B4-BE49-F238E27FC236}">
                <a16:creationId xmlns:a16="http://schemas.microsoft.com/office/drawing/2014/main" id="{15B28A31-048A-40AF-9D5A-44ECAFAAF17C}"/>
              </a:ext>
            </a:extLst>
          </p:cNvPr>
          <p:cNvPicPr>
            <a:picLocks noChangeAspect="1"/>
          </p:cNvPicPr>
          <p:nvPr/>
        </p:nvPicPr>
        <p:blipFill>
          <a:blip r:embed="rId21"/>
          <a:stretch>
            <a:fillRect/>
          </a:stretch>
        </p:blipFill>
        <p:spPr>
          <a:xfrm>
            <a:off x="10883719" y="372004"/>
            <a:ext cx="926539" cy="979900"/>
          </a:xfrm>
          <a:prstGeom prst="rect">
            <a:avLst/>
          </a:prstGeom>
        </p:spPr>
      </p:pic>
      <p:pic>
        <p:nvPicPr>
          <p:cNvPr id="7" name="Picture 6">
            <a:extLst>
              <a:ext uri="{FF2B5EF4-FFF2-40B4-BE49-F238E27FC236}">
                <a16:creationId xmlns:a16="http://schemas.microsoft.com/office/drawing/2014/main" id="{D9CB7D01-5239-4ACF-A04B-828EE46D59DF}"/>
              </a:ext>
            </a:extLst>
          </p:cNvPr>
          <p:cNvPicPr>
            <a:picLocks noChangeAspect="1"/>
          </p:cNvPicPr>
          <p:nvPr/>
        </p:nvPicPr>
        <p:blipFill>
          <a:blip r:embed="rId22"/>
          <a:stretch>
            <a:fillRect/>
          </a:stretch>
        </p:blipFill>
        <p:spPr>
          <a:xfrm>
            <a:off x="8296293" y="173333"/>
            <a:ext cx="2235142" cy="454664"/>
          </a:xfrm>
          <a:prstGeom prst="rect">
            <a:avLst/>
          </a:prstGeom>
        </p:spPr>
      </p:pic>
      <p:pic>
        <p:nvPicPr>
          <p:cNvPr id="13" name="Picture 12">
            <a:extLst>
              <a:ext uri="{FF2B5EF4-FFF2-40B4-BE49-F238E27FC236}">
                <a16:creationId xmlns:a16="http://schemas.microsoft.com/office/drawing/2014/main" id="{493FF33E-2820-40F5-A912-9BC55711A25A}"/>
              </a:ext>
            </a:extLst>
          </p:cNvPr>
          <p:cNvPicPr>
            <a:picLocks noChangeAspect="1"/>
          </p:cNvPicPr>
          <p:nvPr/>
        </p:nvPicPr>
        <p:blipFill>
          <a:blip r:embed="rId23"/>
          <a:stretch>
            <a:fillRect/>
          </a:stretch>
        </p:blipFill>
        <p:spPr>
          <a:xfrm>
            <a:off x="166249" y="83528"/>
            <a:ext cx="823757" cy="676493"/>
          </a:xfrm>
          <a:prstGeom prst="rect">
            <a:avLst/>
          </a:prstGeom>
        </p:spPr>
      </p:pic>
      <p:pic>
        <p:nvPicPr>
          <p:cNvPr id="15" name="Picture 14">
            <a:extLst>
              <a:ext uri="{FF2B5EF4-FFF2-40B4-BE49-F238E27FC236}">
                <a16:creationId xmlns:a16="http://schemas.microsoft.com/office/drawing/2014/main" id="{68D64700-CE74-42C3-89EA-B75D69E13795}"/>
              </a:ext>
            </a:extLst>
          </p:cNvPr>
          <p:cNvPicPr>
            <a:picLocks noChangeAspect="1"/>
          </p:cNvPicPr>
          <p:nvPr/>
        </p:nvPicPr>
        <p:blipFill>
          <a:blip r:embed="rId24"/>
          <a:stretch>
            <a:fillRect/>
          </a:stretch>
        </p:blipFill>
        <p:spPr>
          <a:xfrm>
            <a:off x="9428260" y="717393"/>
            <a:ext cx="880578" cy="849789"/>
          </a:xfrm>
          <a:prstGeom prst="rect">
            <a:avLst/>
          </a:prstGeom>
        </p:spPr>
      </p:pic>
    </p:spTree>
    <p:extLst>
      <p:ext uri="{BB962C8B-B14F-4D97-AF65-F5344CB8AC3E}">
        <p14:creationId xmlns:p14="http://schemas.microsoft.com/office/powerpoint/2010/main" val="3799454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A2F9-F10A-4738-B66C-F5E6EFBE9648}"/>
              </a:ext>
            </a:extLst>
          </p:cNvPr>
          <p:cNvSpPr>
            <a:spLocks noGrp="1"/>
          </p:cNvSpPr>
          <p:nvPr>
            <p:ph type="title"/>
          </p:nvPr>
        </p:nvSpPr>
        <p:spPr/>
        <p:txBody>
          <a:bodyPr/>
          <a:lstStyle/>
          <a:p>
            <a:r>
              <a:rPr lang="en-US" dirty="0"/>
              <a:t>State Snapshots</a:t>
            </a:r>
          </a:p>
        </p:txBody>
      </p:sp>
      <p:graphicFrame>
        <p:nvGraphicFramePr>
          <p:cNvPr id="6" name="Table 6">
            <a:extLst>
              <a:ext uri="{FF2B5EF4-FFF2-40B4-BE49-F238E27FC236}">
                <a16:creationId xmlns:a16="http://schemas.microsoft.com/office/drawing/2014/main" id="{38EEE016-BB3B-4EB0-BAD4-FD9997C9BEF3}"/>
              </a:ext>
            </a:extLst>
          </p:cNvPr>
          <p:cNvGraphicFramePr>
            <a:graphicFrameLocks noGrp="1"/>
          </p:cNvGraphicFramePr>
          <p:nvPr>
            <p:extLst>
              <p:ext uri="{D42A27DB-BD31-4B8C-83A1-F6EECF244321}">
                <p14:modId xmlns:p14="http://schemas.microsoft.com/office/powerpoint/2010/main" val="2041670820"/>
              </p:ext>
            </p:extLst>
          </p:nvPr>
        </p:nvGraphicFramePr>
        <p:xfrm>
          <a:off x="838200" y="1701446"/>
          <a:ext cx="10515600" cy="3416043"/>
        </p:xfrm>
        <a:graphic>
          <a:graphicData uri="http://schemas.openxmlformats.org/drawingml/2006/table">
            <a:tbl>
              <a:tblPr firstRow="1" bandRow="1">
                <a:tableStyleId>{5C22544A-7EE6-4342-B048-85BDC9FD1C3A}</a:tableStyleId>
              </a:tblPr>
              <a:tblGrid>
                <a:gridCol w="1398097">
                  <a:extLst>
                    <a:ext uri="{9D8B030D-6E8A-4147-A177-3AD203B41FA5}">
                      <a16:colId xmlns:a16="http://schemas.microsoft.com/office/drawing/2014/main" val="782066592"/>
                    </a:ext>
                  </a:extLst>
                </a:gridCol>
                <a:gridCol w="9117503">
                  <a:extLst>
                    <a:ext uri="{9D8B030D-6E8A-4147-A177-3AD203B41FA5}">
                      <a16:colId xmlns:a16="http://schemas.microsoft.com/office/drawing/2014/main" val="2432597763"/>
                    </a:ext>
                  </a:extLst>
                </a:gridCol>
              </a:tblGrid>
              <a:tr h="520443">
                <a:tc>
                  <a:txBody>
                    <a:bodyPr/>
                    <a:lstStyle/>
                    <a:p>
                      <a:r>
                        <a:rPr lang="en-US" dirty="0"/>
                        <a:t>State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Requirements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9749668"/>
                  </a:ext>
                </a:extLst>
              </a:tr>
              <a:tr h="520443">
                <a:tc>
                  <a:txBody>
                    <a:bodyPr/>
                    <a:lstStyle/>
                    <a:p>
                      <a:r>
                        <a:rPr lang="en-US" dirty="0"/>
                        <a:t>MA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2571750" indent="-4763"/>
                      <a:r>
                        <a:rPr lang="en-US" sz="1600"/>
                        <a:t>Mask restrictions at certain times, highly regulated play (hockey shut down), testing before entering and quarantine before returning</a:t>
                      </a:r>
                      <a:endParaRPr lang="en-US"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2587185"/>
                  </a:ext>
                </a:extLst>
              </a:tr>
              <a:tr h="520443">
                <a:tc>
                  <a:txBody>
                    <a:bodyPr/>
                    <a:lstStyle/>
                    <a:p>
                      <a:r>
                        <a:rPr lang="en-US" dirty="0"/>
                        <a:t>NH</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2566988" indent="0"/>
                      <a:r>
                        <a:rPr lang="en-US" sz="1600"/>
                        <a:t>Mask restrictions at certain times, some modified play, restrictions on out-of-state schools, travel quarantine (non-NE states) (hockey shut down)</a:t>
                      </a:r>
                      <a:endParaRPr lang="en-US"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174382"/>
                  </a:ext>
                </a:extLst>
              </a:tr>
              <a:tr h="520443">
                <a:tc>
                  <a:txBody>
                    <a:bodyPr/>
                    <a:lstStyle/>
                    <a:p>
                      <a:r>
                        <a:rPr lang="en-US" dirty="0"/>
                        <a:t>ME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2566988" marR="0" lvl="0" indent="0" algn="l" defTabSz="914400" rtl="0" eaLnBrk="1" fontAlgn="auto" latinLnBrk="0" hangingPunct="1">
                        <a:lnSpc>
                          <a:spcPct val="100000"/>
                        </a:lnSpc>
                        <a:spcBef>
                          <a:spcPts val="0"/>
                        </a:spcBef>
                        <a:spcAft>
                          <a:spcPts val="0"/>
                        </a:spcAft>
                        <a:buClrTx/>
                        <a:buSzTx/>
                        <a:buFontTx/>
                        <a:buNone/>
                        <a:tabLst/>
                        <a:defRPr/>
                      </a:pPr>
                      <a:r>
                        <a:rPr lang="en-US" sz="1600" dirty="0"/>
                        <a:t>Mask restrictions at certain times, some modified play, restrictions on out-of-state schools, travel quarantine requirements (Hockey in violation of rules)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1133245"/>
                  </a:ext>
                </a:extLst>
              </a:tr>
              <a:tr h="520443">
                <a:tc>
                  <a:txBody>
                    <a:bodyPr/>
                    <a:lstStyle/>
                    <a:p>
                      <a:r>
                        <a:rPr lang="en-US" dirty="0"/>
                        <a:t>RI</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2566988" indent="0"/>
                      <a:r>
                        <a:rPr lang="en-US" sz="1600"/>
                        <a:t>Mask restriction at certain times; modified play – prioritize outdoors, travel quarantine by state</a:t>
                      </a:r>
                      <a:endParaRPr lang="en-US"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9406547"/>
                  </a:ext>
                </a:extLst>
              </a:tr>
              <a:tr h="520443">
                <a:tc>
                  <a:txBody>
                    <a:bodyPr/>
                    <a:lstStyle/>
                    <a:p>
                      <a:r>
                        <a:rPr lang="en-US" dirty="0"/>
                        <a:t>VT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2566988" indent="0"/>
                      <a:r>
                        <a:rPr lang="en-US" sz="1600"/>
                        <a:t>Mask restrictions at most times, restrictions based on county, restrictions on sports that may be played, restrictions on competitions (no winter guidance)</a:t>
                      </a:r>
                      <a:endParaRPr lang="en-US"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9216167"/>
                  </a:ext>
                </a:extLst>
              </a:tr>
            </a:tbl>
          </a:graphicData>
        </a:graphic>
      </p:graphicFrame>
      <p:pic>
        <p:nvPicPr>
          <p:cNvPr id="10" name="Picture 9">
            <a:extLst>
              <a:ext uri="{FF2B5EF4-FFF2-40B4-BE49-F238E27FC236}">
                <a16:creationId xmlns:a16="http://schemas.microsoft.com/office/drawing/2014/main" id="{117D1F40-71B1-47A9-A208-DBAB6521A9F9}"/>
              </a:ext>
            </a:extLst>
          </p:cNvPr>
          <p:cNvPicPr>
            <a:picLocks noChangeAspect="1"/>
          </p:cNvPicPr>
          <p:nvPr/>
        </p:nvPicPr>
        <p:blipFill>
          <a:blip r:embed="rId3"/>
          <a:stretch>
            <a:fillRect/>
          </a:stretch>
        </p:blipFill>
        <p:spPr>
          <a:xfrm>
            <a:off x="3050442" y="2276796"/>
            <a:ext cx="449263" cy="408789"/>
          </a:xfrm>
          <a:prstGeom prst="rect">
            <a:avLst/>
          </a:prstGeom>
        </p:spPr>
      </p:pic>
      <p:pic>
        <p:nvPicPr>
          <p:cNvPr id="11" name="Picture 6" descr="Caution sign - Free Maps and Flags icons">
            <a:extLst>
              <a:ext uri="{FF2B5EF4-FFF2-40B4-BE49-F238E27FC236}">
                <a16:creationId xmlns:a16="http://schemas.microsoft.com/office/drawing/2014/main" id="{FBD418E9-2B83-4E74-893B-59A74AC2D9BB}"/>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83092" y="2252704"/>
            <a:ext cx="449264" cy="4492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ay map marker icon - Free gray map icons">
            <a:extLst>
              <a:ext uri="{FF2B5EF4-FFF2-40B4-BE49-F238E27FC236}">
                <a16:creationId xmlns:a16="http://schemas.microsoft.com/office/drawing/2014/main" id="{42A238AA-1589-4516-92C1-8623E95F3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9323" y="2837413"/>
            <a:ext cx="408790" cy="4087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0D5ABE8-6819-47A5-AC9E-7FD284DC197C}"/>
              </a:ext>
            </a:extLst>
          </p:cNvPr>
          <p:cNvPicPr>
            <a:picLocks noChangeAspect="1"/>
          </p:cNvPicPr>
          <p:nvPr/>
        </p:nvPicPr>
        <p:blipFill>
          <a:blip r:embed="rId3"/>
          <a:stretch>
            <a:fillRect/>
          </a:stretch>
        </p:blipFill>
        <p:spPr>
          <a:xfrm>
            <a:off x="3066006" y="2837413"/>
            <a:ext cx="449263" cy="408789"/>
          </a:xfrm>
          <a:prstGeom prst="rect">
            <a:avLst/>
          </a:prstGeom>
        </p:spPr>
      </p:pic>
      <p:pic>
        <p:nvPicPr>
          <p:cNvPr id="18" name="Picture 6" descr="Caution sign - Free Maps and Flags icons">
            <a:extLst>
              <a:ext uri="{FF2B5EF4-FFF2-40B4-BE49-F238E27FC236}">
                <a16:creationId xmlns:a16="http://schemas.microsoft.com/office/drawing/2014/main" id="{C09B3023-0253-4E95-B230-3961961FD8BE}"/>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55849" y="2777997"/>
            <a:ext cx="476507" cy="4765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1CD0620-2301-4CAA-9188-FBC69A284F98}"/>
              </a:ext>
            </a:extLst>
          </p:cNvPr>
          <p:cNvPicPr>
            <a:picLocks noChangeAspect="1"/>
          </p:cNvPicPr>
          <p:nvPr/>
        </p:nvPicPr>
        <p:blipFill>
          <a:blip r:embed="rId6"/>
          <a:stretch>
            <a:fillRect/>
          </a:stretch>
        </p:blipFill>
        <p:spPr>
          <a:xfrm>
            <a:off x="4114835" y="2803553"/>
            <a:ext cx="486738" cy="442649"/>
          </a:xfrm>
          <a:prstGeom prst="rect">
            <a:avLst/>
          </a:prstGeom>
        </p:spPr>
      </p:pic>
      <p:pic>
        <p:nvPicPr>
          <p:cNvPr id="20" name="Picture 19">
            <a:extLst>
              <a:ext uri="{FF2B5EF4-FFF2-40B4-BE49-F238E27FC236}">
                <a16:creationId xmlns:a16="http://schemas.microsoft.com/office/drawing/2014/main" id="{2898652E-F698-4CFD-926A-A79D6BF2DBAD}"/>
              </a:ext>
            </a:extLst>
          </p:cNvPr>
          <p:cNvPicPr>
            <a:picLocks noChangeAspect="1"/>
          </p:cNvPicPr>
          <p:nvPr/>
        </p:nvPicPr>
        <p:blipFill>
          <a:blip r:embed="rId3"/>
          <a:stretch>
            <a:fillRect/>
          </a:stretch>
        </p:blipFill>
        <p:spPr>
          <a:xfrm>
            <a:off x="3052387" y="3370299"/>
            <a:ext cx="449263" cy="408789"/>
          </a:xfrm>
          <a:prstGeom prst="rect">
            <a:avLst/>
          </a:prstGeom>
        </p:spPr>
      </p:pic>
      <p:pic>
        <p:nvPicPr>
          <p:cNvPr id="21" name="Picture 6" descr="Caution sign - Free Maps and Flags icons">
            <a:extLst>
              <a:ext uri="{FF2B5EF4-FFF2-40B4-BE49-F238E27FC236}">
                <a16:creationId xmlns:a16="http://schemas.microsoft.com/office/drawing/2014/main" id="{F437C88F-63AF-4047-B956-63A3B193A7F0}"/>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55849" y="3316162"/>
            <a:ext cx="476507" cy="4765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6011011-4A3D-47E3-A6E0-456DC48195CC}"/>
              </a:ext>
            </a:extLst>
          </p:cNvPr>
          <p:cNvPicPr>
            <a:picLocks noChangeAspect="1"/>
          </p:cNvPicPr>
          <p:nvPr/>
        </p:nvPicPr>
        <p:blipFill>
          <a:blip r:embed="rId6"/>
          <a:stretch>
            <a:fillRect/>
          </a:stretch>
        </p:blipFill>
        <p:spPr>
          <a:xfrm>
            <a:off x="4114835" y="3334634"/>
            <a:ext cx="486738" cy="442649"/>
          </a:xfrm>
          <a:prstGeom prst="rect">
            <a:avLst/>
          </a:prstGeom>
        </p:spPr>
      </p:pic>
      <p:pic>
        <p:nvPicPr>
          <p:cNvPr id="23" name="Picture 2" descr="Gray map marker icon - Free gray map icons">
            <a:extLst>
              <a:ext uri="{FF2B5EF4-FFF2-40B4-BE49-F238E27FC236}">
                <a16:creationId xmlns:a16="http://schemas.microsoft.com/office/drawing/2014/main" id="{A8F0D008-ABC5-42CA-8A5F-2D1628FCE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604" y="3350021"/>
            <a:ext cx="408790" cy="4087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ray map marker icon - Free gray map icons">
            <a:extLst>
              <a:ext uri="{FF2B5EF4-FFF2-40B4-BE49-F238E27FC236}">
                <a16:creationId xmlns:a16="http://schemas.microsoft.com/office/drawing/2014/main" id="{9B8F69FB-F918-47AF-85CB-6BA9F4057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9323" y="3948322"/>
            <a:ext cx="408790" cy="4087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F45F4FF-2DCB-4650-BE5F-49D1E211381A}"/>
              </a:ext>
            </a:extLst>
          </p:cNvPr>
          <p:cNvPicPr>
            <a:picLocks noChangeAspect="1"/>
          </p:cNvPicPr>
          <p:nvPr/>
        </p:nvPicPr>
        <p:blipFill>
          <a:blip r:embed="rId3"/>
          <a:stretch>
            <a:fillRect/>
          </a:stretch>
        </p:blipFill>
        <p:spPr>
          <a:xfrm>
            <a:off x="3066006" y="3903185"/>
            <a:ext cx="449263" cy="408789"/>
          </a:xfrm>
          <a:prstGeom prst="rect">
            <a:avLst/>
          </a:prstGeom>
        </p:spPr>
      </p:pic>
      <p:pic>
        <p:nvPicPr>
          <p:cNvPr id="26" name="Picture 6" descr="Caution sign - Free Maps and Flags icons">
            <a:extLst>
              <a:ext uri="{FF2B5EF4-FFF2-40B4-BE49-F238E27FC236}">
                <a16:creationId xmlns:a16="http://schemas.microsoft.com/office/drawing/2014/main" id="{89E11C84-D116-43A2-8B0D-87ECE09D3593}"/>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55849" y="3869325"/>
            <a:ext cx="476507" cy="47650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2D269A6-C752-4172-9304-A17F997A363E}"/>
              </a:ext>
            </a:extLst>
          </p:cNvPr>
          <p:cNvPicPr>
            <a:picLocks noChangeAspect="1"/>
          </p:cNvPicPr>
          <p:nvPr/>
        </p:nvPicPr>
        <p:blipFill>
          <a:blip r:embed="rId6"/>
          <a:stretch>
            <a:fillRect/>
          </a:stretch>
        </p:blipFill>
        <p:spPr>
          <a:xfrm>
            <a:off x="4114835" y="3914463"/>
            <a:ext cx="486738" cy="442649"/>
          </a:xfrm>
          <a:prstGeom prst="rect">
            <a:avLst/>
          </a:prstGeom>
        </p:spPr>
      </p:pic>
      <p:pic>
        <p:nvPicPr>
          <p:cNvPr id="28" name="Picture 2" descr="Gray map marker icon - Free gray map icons">
            <a:extLst>
              <a:ext uri="{FF2B5EF4-FFF2-40B4-BE49-F238E27FC236}">
                <a16:creationId xmlns:a16="http://schemas.microsoft.com/office/drawing/2014/main" id="{0D58008B-CCDE-4A17-A676-6FD8DCA3A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851" y="4486544"/>
            <a:ext cx="408790" cy="4087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21E28216-CABB-4BBC-AACA-DB10461CDB84}"/>
              </a:ext>
            </a:extLst>
          </p:cNvPr>
          <p:cNvPicPr>
            <a:picLocks noChangeAspect="1"/>
          </p:cNvPicPr>
          <p:nvPr/>
        </p:nvPicPr>
        <p:blipFill>
          <a:blip r:embed="rId3"/>
          <a:stretch>
            <a:fillRect/>
          </a:stretch>
        </p:blipFill>
        <p:spPr>
          <a:xfrm>
            <a:off x="3066969" y="4491510"/>
            <a:ext cx="449263" cy="408789"/>
          </a:xfrm>
          <a:prstGeom prst="rect">
            <a:avLst/>
          </a:prstGeom>
        </p:spPr>
      </p:pic>
      <p:pic>
        <p:nvPicPr>
          <p:cNvPr id="30" name="Picture 6" descr="Caution sign - Free Maps and Flags icons">
            <a:extLst>
              <a:ext uri="{FF2B5EF4-FFF2-40B4-BE49-F238E27FC236}">
                <a16:creationId xmlns:a16="http://schemas.microsoft.com/office/drawing/2014/main" id="{15BC8E9C-37F4-42FF-A2D5-73E92E808008}"/>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49187" y="4454193"/>
            <a:ext cx="476507" cy="4765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662ADAD1-5325-488D-827B-38FEC610D907}"/>
              </a:ext>
            </a:extLst>
          </p:cNvPr>
          <p:cNvPicPr>
            <a:picLocks noChangeAspect="1"/>
          </p:cNvPicPr>
          <p:nvPr/>
        </p:nvPicPr>
        <p:blipFill>
          <a:blip r:embed="rId7"/>
          <a:stretch>
            <a:fillRect/>
          </a:stretch>
        </p:blipFill>
        <p:spPr>
          <a:xfrm>
            <a:off x="4139162" y="4451582"/>
            <a:ext cx="487722" cy="445047"/>
          </a:xfrm>
          <a:prstGeom prst="rect">
            <a:avLst/>
          </a:prstGeom>
        </p:spPr>
      </p:pic>
      <p:pic>
        <p:nvPicPr>
          <p:cNvPr id="33" name="Picture 32">
            <a:extLst>
              <a:ext uri="{FF2B5EF4-FFF2-40B4-BE49-F238E27FC236}">
                <a16:creationId xmlns:a16="http://schemas.microsoft.com/office/drawing/2014/main" id="{0667D4A1-BBFE-4DB2-ADE1-E9FCE50C676E}"/>
              </a:ext>
            </a:extLst>
          </p:cNvPr>
          <p:cNvPicPr>
            <a:picLocks noChangeAspect="1"/>
          </p:cNvPicPr>
          <p:nvPr/>
        </p:nvPicPr>
        <p:blipFill>
          <a:blip r:embed="rId8"/>
          <a:stretch>
            <a:fillRect/>
          </a:stretch>
        </p:blipFill>
        <p:spPr>
          <a:xfrm>
            <a:off x="2489323" y="2305584"/>
            <a:ext cx="408467" cy="414564"/>
          </a:xfrm>
          <a:prstGeom prst="rect">
            <a:avLst/>
          </a:prstGeom>
        </p:spPr>
      </p:pic>
      <p:sp>
        <p:nvSpPr>
          <p:cNvPr id="34" name="TextBox 33">
            <a:extLst>
              <a:ext uri="{FF2B5EF4-FFF2-40B4-BE49-F238E27FC236}">
                <a16:creationId xmlns:a16="http://schemas.microsoft.com/office/drawing/2014/main" id="{5B8B4FA3-32C0-4D08-AA56-60521A840699}"/>
              </a:ext>
            </a:extLst>
          </p:cNvPr>
          <p:cNvSpPr txBox="1"/>
          <p:nvPr/>
        </p:nvSpPr>
        <p:spPr>
          <a:xfrm>
            <a:off x="2840533" y="2197941"/>
            <a:ext cx="168216" cy="369332"/>
          </a:xfrm>
          <a:prstGeom prst="rect">
            <a:avLst/>
          </a:prstGeom>
          <a:noFill/>
        </p:spPr>
        <p:txBody>
          <a:bodyPr wrap="square" rtlCol="0">
            <a:spAutoFit/>
          </a:bodyPr>
          <a:lstStyle/>
          <a:p>
            <a:r>
              <a:rPr lang="en-US" dirty="0"/>
              <a:t>*</a:t>
            </a:r>
          </a:p>
        </p:txBody>
      </p:sp>
      <p:pic>
        <p:nvPicPr>
          <p:cNvPr id="35" name="Picture 34">
            <a:extLst>
              <a:ext uri="{FF2B5EF4-FFF2-40B4-BE49-F238E27FC236}">
                <a16:creationId xmlns:a16="http://schemas.microsoft.com/office/drawing/2014/main" id="{0FB00009-D023-4BBD-B2B8-7E61020CD8A6}"/>
              </a:ext>
            </a:extLst>
          </p:cNvPr>
          <p:cNvPicPr>
            <a:picLocks noChangeAspect="1"/>
          </p:cNvPicPr>
          <p:nvPr/>
        </p:nvPicPr>
        <p:blipFill>
          <a:blip r:embed="rId6"/>
          <a:stretch>
            <a:fillRect/>
          </a:stretch>
        </p:blipFill>
        <p:spPr>
          <a:xfrm>
            <a:off x="4114835" y="2256011"/>
            <a:ext cx="486738" cy="442649"/>
          </a:xfrm>
          <a:prstGeom prst="rect">
            <a:avLst/>
          </a:prstGeom>
        </p:spPr>
      </p:pic>
      <p:pic>
        <p:nvPicPr>
          <p:cNvPr id="36" name="Picture 2" descr="Gray map marker icon - Free gray map icons">
            <a:extLst>
              <a:ext uri="{FF2B5EF4-FFF2-40B4-BE49-F238E27FC236}">
                <a16:creationId xmlns:a16="http://schemas.microsoft.com/office/drawing/2014/main" id="{232A74FE-3A5D-4F37-9962-CDA61624ED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792" y="5155484"/>
            <a:ext cx="408790" cy="40879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B46F8413-6149-4B90-A722-8E0D94ECB672}"/>
              </a:ext>
            </a:extLst>
          </p:cNvPr>
          <p:cNvPicPr>
            <a:picLocks noChangeAspect="1"/>
          </p:cNvPicPr>
          <p:nvPr/>
        </p:nvPicPr>
        <p:blipFill>
          <a:blip r:embed="rId3"/>
          <a:stretch>
            <a:fillRect/>
          </a:stretch>
        </p:blipFill>
        <p:spPr>
          <a:xfrm>
            <a:off x="3133829" y="5124581"/>
            <a:ext cx="449263" cy="408789"/>
          </a:xfrm>
          <a:prstGeom prst="rect">
            <a:avLst/>
          </a:prstGeom>
        </p:spPr>
      </p:pic>
      <p:pic>
        <p:nvPicPr>
          <p:cNvPr id="38" name="Picture 6" descr="Caution sign - Free Maps and Flags icons">
            <a:extLst>
              <a:ext uri="{FF2B5EF4-FFF2-40B4-BE49-F238E27FC236}">
                <a16:creationId xmlns:a16="http://schemas.microsoft.com/office/drawing/2014/main" id="{4065CBB4-72CC-4D91-8527-B498D3F7E98C}"/>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50905" y="5104344"/>
            <a:ext cx="449264" cy="4492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78B14C8C-4613-4DB3-BE9F-95E8B52185DD}"/>
              </a:ext>
            </a:extLst>
          </p:cNvPr>
          <p:cNvPicPr>
            <a:picLocks noChangeAspect="1"/>
          </p:cNvPicPr>
          <p:nvPr/>
        </p:nvPicPr>
        <p:blipFill>
          <a:blip r:embed="rId6"/>
          <a:stretch>
            <a:fillRect/>
          </a:stretch>
        </p:blipFill>
        <p:spPr>
          <a:xfrm>
            <a:off x="7567982" y="5121625"/>
            <a:ext cx="486738" cy="442649"/>
          </a:xfrm>
          <a:prstGeom prst="rect">
            <a:avLst/>
          </a:prstGeom>
        </p:spPr>
      </p:pic>
      <p:sp>
        <p:nvSpPr>
          <p:cNvPr id="40" name="TextBox 39">
            <a:extLst>
              <a:ext uri="{FF2B5EF4-FFF2-40B4-BE49-F238E27FC236}">
                <a16:creationId xmlns:a16="http://schemas.microsoft.com/office/drawing/2014/main" id="{11175DD6-1134-4687-88D7-A186425AF7F7}"/>
              </a:ext>
            </a:extLst>
          </p:cNvPr>
          <p:cNvSpPr txBox="1"/>
          <p:nvPr/>
        </p:nvSpPr>
        <p:spPr>
          <a:xfrm>
            <a:off x="1163123" y="5178888"/>
            <a:ext cx="1920719" cy="261610"/>
          </a:xfrm>
          <a:prstGeom prst="rect">
            <a:avLst/>
          </a:prstGeom>
          <a:noFill/>
        </p:spPr>
        <p:txBody>
          <a:bodyPr wrap="none" rtlCol="0">
            <a:spAutoFit/>
          </a:bodyPr>
          <a:lstStyle/>
          <a:p>
            <a:r>
              <a:rPr lang="en-US" sz="1100" dirty="0"/>
              <a:t>Restrictions by state or county</a:t>
            </a:r>
          </a:p>
        </p:txBody>
      </p:sp>
      <p:sp>
        <p:nvSpPr>
          <p:cNvPr id="41" name="TextBox 40">
            <a:extLst>
              <a:ext uri="{FF2B5EF4-FFF2-40B4-BE49-F238E27FC236}">
                <a16:creationId xmlns:a16="http://schemas.microsoft.com/office/drawing/2014/main" id="{D70CA64D-3EBC-4C6C-B0C8-BAEC4A00E819}"/>
              </a:ext>
            </a:extLst>
          </p:cNvPr>
          <p:cNvSpPr txBox="1"/>
          <p:nvPr/>
        </p:nvSpPr>
        <p:spPr>
          <a:xfrm>
            <a:off x="3454142" y="5187459"/>
            <a:ext cx="1603324" cy="430887"/>
          </a:xfrm>
          <a:prstGeom prst="rect">
            <a:avLst/>
          </a:prstGeom>
          <a:noFill/>
        </p:spPr>
        <p:txBody>
          <a:bodyPr wrap="none" rtlCol="0">
            <a:spAutoFit/>
          </a:bodyPr>
          <a:lstStyle/>
          <a:p>
            <a:r>
              <a:rPr lang="en-US" sz="1100" dirty="0"/>
              <a:t>Universal masking when </a:t>
            </a:r>
          </a:p>
          <a:p>
            <a:r>
              <a:rPr lang="en-US" sz="1100" dirty="0"/>
              <a:t>not playing</a:t>
            </a:r>
          </a:p>
        </p:txBody>
      </p:sp>
      <p:sp>
        <p:nvSpPr>
          <p:cNvPr id="42" name="TextBox 41">
            <a:extLst>
              <a:ext uri="{FF2B5EF4-FFF2-40B4-BE49-F238E27FC236}">
                <a16:creationId xmlns:a16="http://schemas.microsoft.com/office/drawing/2014/main" id="{5E0DB231-07C6-46F5-A298-7D80B49E0064}"/>
              </a:ext>
            </a:extLst>
          </p:cNvPr>
          <p:cNvSpPr txBox="1"/>
          <p:nvPr/>
        </p:nvSpPr>
        <p:spPr>
          <a:xfrm flipH="1">
            <a:off x="5800169" y="5178888"/>
            <a:ext cx="1783081" cy="430887"/>
          </a:xfrm>
          <a:prstGeom prst="rect">
            <a:avLst/>
          </a:prstGeom>
          <a:noFill/>
        </p:spPr>
        <p:txBody>
          <a:bodyPr wrap="square" rtlCol="0">
            <a:spAutoFit/>
          </a:bodyPr>
          <a:lstStyle/>
          <a:p>
            <a:r>
              <a:rPr lang="en-US" sz="1100" dirty="0"/>
              <a:t>Sport modifications or limitations</a:t>
            </a:r>
          </a:p>
        </p:txBody>
      </p:sp>
      <p:sp>
        <p:nvSpPr>
          <p:cNvPr id="43" name="TextBox 42">
            <a:extLst>
              <a:ext uri="{FF2B5EF4-FFF2-40B4-BE49-F238E27FC236}">
                <a16:creationId xmlns:a16="http://schemas.microsoft.com/office/drawing/2014/main" id="{CA722E5E-EBF7-4CC5-98D3-79996FE96505}"/>
              </a:ext>
            </a:extLst>
          </p:cNvPr>
          <p:cNvSpPr txBox="1"/>
          <p:nvPr/>
        </p:nvSpPr>
        <p:spPr>
          <a:xfrm>
            <a:off x="8032514" y="5189909"/>
            <a:ext cx="1971407" cy="430887"/>
          </a:xfrm>
          <a:prstGeom prst="rect">
            <a:avLst/>
          </a:prstGeom>
          <a:noFill/>
        </p:spPr>
        <p:txBody>
          <a:bodyPr wrap="square" rtlCol="0">
            <a:spAutoFit/>
          </a:bodyPr>
          <a:lstStyle/>
          <a:p>
            <a:r>
              <a:rPr lang="en-US" sz="1100" dirty="0"/>
              <a:t>Team quarantine from out of state travel</a:t>
            </a:r>
          </a:p>
        </p:txBody>
      </p:sp>
      <p:sp>
        <p:nvSpPr>
          <p:cNvPr id="44" name="TextBox 43">
            <a:extLst>
              <a:ext uri="{FF2B5EF4-FFF2-40B4-BE49-F238E27FC236}">
                <a16:creationId xmlns:a16="http://schemas.microsoft.com/office/drawing/2014/main" id="{6532AA0B-9AD5-46E6-B6B4-0E264E2D4491}"/>
              </a:ext>
            </a:extLst>
          </p:cNvPr>
          <p:cNvSpPr txBox="1"/>
          <p:nvPr/>
        </p:nvSpPr>
        <p:spPr>
          <a:xfrm>
            <a:off x="4476843" y="2716971"/>
            <a:ext cx="300082" cy="369332"/>
          </a:xfrm>
          <a:prstGeom prst="rect">
            <a:avLst/>
          </a:prstGeom>
          <a:noFill/>
        </p:spPr>
        <p:txBody>
          <a:bodyPr wrap="none" rtlCol="0">
            <a:spAutoFit/>
          </a:bodyPr>
          <a:lstStyle/>
          <a:p>
            <a:r>
              <a:rPr lang="en-US" dirty="0"/>
              <a:t>*</a:t>
            </a:r>
          </a:p>
        </p:txBody>
      </p:sp>
      <p:sp>
        <p:nvSpPr>
          <p:cNvPr id="45" name="TextBox 44">
            <a:extLst>
              <a:ext uri="{FF2B5EF4-FFF2-40B4-BE49-F238E27FC236}">
                <a16:creationId xmlns:a16="http://schemas.microsoft.com/office/drawing/2014/main" id="{1F8A569D-2678-4F94-BD15-C567219671EE}"/>
              </a:ext>
            </a:extLst>
          </p:cNvPr>
          <p:cNvSpPr txBox="1"/>
          <p:nvPr/>
        </p:nvSpPr>
        <p:spPr>
          <a:xfrm>
            <a:off x="2833972" y="2715428"/>
            <a:ext cx="168216" cy="369332"/>
          </a:xfrm>
          <a:prstGeom prst="rect">
            <a:avLst/>
          </a:prstGeom>
          <a:noFill/>
        </p:spPr>
        <p:txBody>
          <a:bodyPr wrap="square" rtlCol="0">
            <a:spAutoFit/>
          </a:bodyPr>
          <a:lstStyle/>
          <a:p>
            <a:r>
              <a:rPr lang="en-US" dirty="0"/>
              <a:t>*</a:t>
            </a:r>
          </a:p>
        </p:txBody>
      </p:sp>
      <p:sp>
        <p:nvSpPr>
          <p:cNvPr id="46" name="TextBox 45">
            <a:extLst>
              <a:ext uri="{FF2B5EF4-FFF2-40B4-BE49-F238E27FC236}">
                <a16:creationId xmlns:a16="http://schemas.microsoft.com/office/drawing/2014/main" id="{19DF84DB-5330-49D0-81F6-4634B448E2DC}"/>
              </a:ext>
            </a:extLst>
          </p:cNvPr>
          <p:cNvSpPr txBox="1"/>
          <p:nvPr/>
        </p:nvSpPr>
        <p:spPr>
          <a:xfrm>
            <a:off x="2840610" y="3835644"/>
            <a:ext cx="168216"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662505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0FD7C-2842-4359-9A79-833A63BBCC0A}"/>
              </a:ext>
            </a:extLst>
          </p:cNvPr>
          <p:cNvSpPr>
            <a:spLocks noGrp="1"/>
          </p:cNvSpPr>
          <p:nvPr>
            <p:ph type="title"/>
          </p:nvPr>
        </p:nvSpPr>
        <p:spPr/>
        <p:txBody>
          <a:bodyPr/>
          <a:lstStyle/>
          <a:p>
            <a:r>
              <a:rPr lang="en-US" dirty="0"/>
              <a:t>School Specific Considerations</a:t>
            </a:r>
          </a:p>
        </p:txBody>
      </p:sp>
      <p:pic>
        <p:nvPicPr>
          <p:cNvPr id="2050" name="Picture 2" descr="Megaphone Computer Icons Cheerleading - Cheerleader png download -  1873*1873 - Free Transparent Megaphone png Download. - Clip Art Library">
            <a:extLst>
              <a:ext uri="{FF2B5EF4-FFF2-40B4-BE49-F238E27FC236}">
                <a16:creationId xmlns:a16="http://schemas.microsoft.com/office/drawing/2014/main" id="{E182E5DE-2BEB-4C33-9808-C509DC034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764" y="1552863"/>
            <a:ext cx="1366838" cy="1366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sa Map Svg Png Icon Free Download (#466947) - OnlineWebFonts.COM">
            <a:extLst>
              <a:ext uri="{FF2B5EF4-FFF2-40B4-BE49-F238E27FC236}">
                <a16:creationId xmlns:a16="http://schemas.microsoft.com/office/drawing/2014/main" id="{EF2D5025-469D-4D03-AD9B-AE582940D71C}"/>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22874" y="1729399"/>
            <a:ext cx="1746251" cy="11903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ite Bed Svg Png Icon Free Download (#391908) - OnlineWebFonts.COM">
            <a:extLst>
              <a:ext uri="{FF2B5EF4-FFF2-40B4-BE49-F238E27FC236}">
                <a16:creationId xmlns:a16="http://schemas.microsoft.com/office/drawing/2014/main" id="{BAACC56F-0289-443D-B4D7-A14801FC79FB}"/>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96252" y="2129080"/>
            <a:ext cx="1178984" cy="7906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Icon | Stadium">
            <a:extLst>
              <a:ext uri="{FF2B5EF4-FFF2-40B4-BE49-F238E27FC236}">
                <a16:creationId xmlns:a16="http://schemas.microsoft.com/office/drawing/2014/main" id="{F8EC21FD-38AE-4AF5-A87C-6FE0C54E9883}"/>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7058" y="3429000"/>
            <a:ext cx="1746251" cy="17462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AU - Boys Basketball">
            <a:extLst>
              <a:ext uri="{FF2B5EF4-FFF2-40B4-BE49-F238E27FC236}">
                <a16:creationId xmlns:a16="http://schemas.microsoft.com/office/drawing/2014/main" id="{25F58019-8EA9-45FF-B59D-47003C1606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7685" y="3887780"/>
            <a:ext cx="1716628" cy="12874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layground Vector SVG Icon (14) - SVG Repo">
            <a:extLst>
              <a:ext uri="{FF2B5EF4-FFF2-40B4-BE49-F238E27FC236}">
                <a16:creationId xmlns:a16="http://schemas.microsoft.com/office/drawing/2014/main" id="{21DB8D8E-396F-4F85-8C13-0857234FEDF3}"/>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93659" y="3991080"/>
            <a:ext cx="1184171" cy="11841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168204-2276-4FA3-944B-2CD2C7ACB64F}"/>
              </a:ext>
            </a:extLst>
          </p:cNvPr>
          <p:cNvSpPr txBox="1"/>
          <p:nvPr/>
        </p:nvSpPr>
        <p:spPr>
          <a:xfrm>
            <a:off x="602591" y="2961673"/>
            <a:ext cx="3395184"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School Athletic Culture</a:t>
            </a:r>
          </a:p>
        </p:txBody>
      </p:sp>
      <p:sp>
        <p:nvSpPr>
          <p:cNvPr id="5" name="TextBox 4">
            <a:extLst>
              <a:ext uri="{FF2B5EF4-FFF2-40B4-BE49-F238E27FC236}">
                <a16:creationId xmlns:a16="http://schemas.microsoft.com/office/drawing/2014/main" id="{E7D2EAFB-62B3-4E33-94E8-EED0DF18846D}"/>
              </a:ext>
            </a:extLst>
          </p:cNvPr>
          <p:cNvSpPr txBox="1"/>
          <p:nvPr/>
        </p:nvSpPr>
        <p:spPr>
          <a:xfrm>
            <a:off x="4820650" y="2961673"/>
            <a:ext cx="2550698" cy="400110"/>
          </a:xfrm>
          <a:prstGeom prst="rect">
            <a:avLst/>
          </a:prstGeom>
          <a:noFill/>
        </p:spPr>
        <p:txBody>
          <a:bodyPr wrap="none" rtlCol="0">
            <a:spAutoFit/>
          </a:bodyPr>
          <a:lstStyle/>
          <a:p>
            <a:pPr algn="ctr"/>
            <a:r>
              <a:rPr lang="en-US" sz="2000">
                <a:latin typeface="Arial" panose="020B0604020202020204" pitchFamily="34" charset="0"/>
                <a:cs typeface="Arial" panose="020B0604020202020204" pitchFamily="34" charset="0"/>
              </a:rPr>
              <a:t>Geographic Location</a:t>
            </a:r>
          </a:p>
        </p:txBody>
      </p:sp>
      <p:sp>
        <p:nvSpPr>
          <p:cNvPr id="6" name="TextBox 5">
            <a:extLst>
              <a:ext uri="{FF2B5EF4-FFF2-40B4-BE49-F238E27FC236}">
                <a16:creationId xmlns:a16="http://schemas.microsoft.com/office/drawing/2014/main" id="{9FAA9368-4EA1-4172-9BFD-573F4F496C90}"/>
              </a:ext>
            </a:extLst>
          </p:cNvPr>
          <p:cNvSpPr txBox="1"/>
          <p:nvPr/>
        </p:nvSpPr>
        <p:spPr>
          <a:xfrm>
            <a:off x="8613317" y="2961673"/>
            <a:ext cx="2744855" cy="400110"/>
          </a:xfrm>
          <a:prstGeom prst="rect">
            <a:avLst/>
          </a:prstGeom>
          <a:noFill/>
        </p:spPr>
        <p:txBody>
          <a:bodyPr wrap="none" rtlCol="0">
            <a:spAutoFit/>
          </a:bodyPr>
          <a:lstStyle/>
          <a:p>
            <a:pPr algn="ctr"/>
            <a:r>
              <a:rPr lang="en-US" sz="2000">
                <a:latin typeface="Arial" panose="020B0604020202020204" pitchFamily="34" charset="0"/>
                <a:cs typeface="Arial" panose="020B0604020202020204" pitchFamily="34" charset="0"/>
              </a:rPr>
              <a:t>Boarding, Day, Hybrid</a:t>
            </a:r>
          </a:p>
        </p:txBody>
      </p:sp>
      <p:sp>
        <p:nvSpPr>
          <p:cNvPr id="7" name="TextBox 6">
            <a:extLst>
              <a:ext uri="{FF2B5EF4-FFF2-40B4-BE49-F238E27FC236}">
                <a16:creationId xmlns:a16="http://schemas.microsoft.com/office/drawing/2014/main" id="{5B2456FB-0788-4B90-A0BB-BCDFF6E6D545}"/>
              </a:ext>
            </a:extLst>
          </p:cNvPr>
          <p:cNvSpPr txBox="1"/>
          <p:nvPr/>
        </p:nvSpPr>
        <p:spPr>
          <a:xfrm>
            <a:off x="4698550" y="5109465"/>
            <a:ext cx="2794898"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Club Sport Policy</a:t>
            </a:r>
          </a:p>
        </p:txBody>
      </p:sp>
      <p:sp>
        <p:nvSpPr>
          <p:cNvPr id="8" name="TextBox 7">
            <a:extLst>
              <a:ext uri="{FF2B5EF4-FFF2-40B4-BE49-F238E27FC236}">
                <a16:creationId xmlns:a16="http://schemas.microsoft.com/office/drawing/2014/main" id="{3F7092B3-70AE-4742-A3F5-B9A154109893}"/>
              </a:ext>
            </a:extLst>
          </p:cNvPr>
          <p:cNvSpPr txBox="1"/>
          <p:nvPr/>
        </p:nvSpPr>
        <p:spPr>
          <a:xfrm>
            <a:off x="8588295" y="5109465"/>
            <a:ext cx="279489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Recess Policy</a:t>
            </a:r>
          </a:p>
        </p:txBody>
      </p:sp>
      <p:sp>
        <p:nvSpPr>
          <p:cNvPr id="13" name="TextBox 12">
            <a:extLst>
              <a:ext uri="{FF2B5EF4-FFF2-40B4-BE49-F238E27FC236}">
                <a16:creationId xmlns:a16="http://schemas.microsoft.com/office/drawing/2014/main" id="{4B27051F-74D5-490A-9F51-B6574A220E43}"/>
              </a:ext>
            </a:extLst>
          </p:cNvPr>
          <p:cNvSpPr txBox="1"/>
          <p:nvPr/>
        </p:nvSpPr>
        <p:spPr>
          <a:xfrm>
            <a:off x="902734" y="5109465"/>
            <a:ext cx="2794898"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Facilities</a:t>
            </a:r>
          </a:p>
        </p:txBody>
      </p:sp>
    </p:spTree>
    <p:extLst>
      <p:ext uri="{BB962C8B-B14F-4D97-AF65-F5344CB8AC3E}">
        <p14:creationId xmlns:p14="http://schemas.microsoft.com/office/powerpoint/2010/main" val="3707898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96083BD2-93EA-419E-B806-C337C2754C26}"/>
              </a:ext>
            </a:extLst>
          </p:cNvPr>
          <p:cNvPicPr>
            <a:picLocks noGrp="1" noChangeAspect="1"/>
          </p:cNvPicPr>
          <p:nvPr>
            <p:ph idx="1"/>
          </p:nvPr>
        </p:nvPicPr>
        <p:blipFill>
          <a:blip r:embed="rId3"/>
          <a:stretch>
            <a:fillRect/>
          </a:stretch>
        </p:blipFill>
        <p:spPr>
          <a:xfrm>
            <a:off x="0" y="1325562"/>
            <a:ext cx="12192000" cy="9144001"/>
          </a:xfrm>
        </p:spPr>
      </p:pic>
      <p:sp>
        <p:nvSpPr>
          <p:cNvPr id="2" name="Title 1">
            <a:extLst>
              <a:ext uri="{FF2B5EF4-FFF2-40B4-BE49-F238E27FC236}">
                <a16:creationId xmlns:a16="http://schemas.microsoft.com/office/drawing/2014/main" id="{82CBFA7C-93E6-4A6B-ADA9-31C818335B6C}"/>
              </a:ext>
            </a:extLst>
          </p:cNvPr>
          <p:cNvSpPr>
            <a:spLocks noGrp="1"/>
          </p:cNvSpPr>
          <p:nvPr>
            <p:ph type="title"/>
          </p:nvPr>
        </p:nvSpPr>
        <p:spPr>
          <a:xfrm>
            <a:off x="0" y="-1"/>
            <a:ext cx="12192000" cy="1325563"/>
          </a:xfrm>
          <a:solidFill>
            <a:srgbClr val="565656"/>
          </a:solidFill>
        </p:spPr>
        <p:txBody>
          <a:bodyPr>
            <a:normAutofit/>
          </a:bodyPr>
          <a:lstStyle/>
          <a:p>
            <a:pPr marL="234950"/>
            <a:r>
              <a:rPr lang="en-US" dirty="0">
                <a:solidFill>
                  <a:schemeClr val="bg1"/>
                </a:solidFill>
              </a:rPr>
              <a:t>The Athletic Planning Process: </a:t>
            </a:r>
            <a:br>
              <a:rPr lang="en-US" dirty="0">
                <a:solidFill>
                  <a:schemeClr val="bg1"/>
                </a:solidFill>
              </a:rPr>
            </a:br>
            <a:r>
              <a:rPr lang="en-US" dirty="0">
                <a:solidFill>
                  <a:schemeClr val="bg1"/>
                </a:solidFill>
              </a:rPr>
              <a:t>K-8, Day, and Boarding Schools</a:t>
            </a:r>
          </a:p>
        </p:txBody>
      </p:sp>
    </p:spTree>
    <p:extLst>
      <p:ext uri="{BB962C8B-B14F-4D97-AF65-F5344CB8AC3E}">
        <p14:creationId xmlns:p14="http://schemas.microsoft.com/office/powerpoint/2010/main" val="352451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BA8FDC-D351-4115-A1E6-7E38FE456579}"/>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85250A22-E528-493C-ADE1-2661C77D2336}"/>
              </a:ext>
            </a:extLst>
          </p:cNvPr>
          <p:cNvSpPr>
            <a:spLocks noGrp="1"/>
          </p:cNvSpPr>
          <p:nvPr>
            <p:ph type="title"/>
          </p:nvPr>
        </p:nvSpPr>
        <p:spPr/>
        <p:txBody>
          <a:bodyPr/>
          <a:lstStyle/>
          <a:p>
            <a:r>
              <a:rPr lang="en-US" dirty="0"/>
              <a:t>K-8</a:t>
            </a:r>
          </a:p>
        </p:txBody>
      </p:sp>
      <p:sp>
        <p:nvSpPr>
          <p:cNvPr id="4" name="AutoShape 2" descr="A new back-to-school item: Face masks Prescott-Unified-Recess">
            <a:extLst>
              <a:ext uri="{FF2B5EF4-FFF2-40B4-BE49-F238E27FC236}">
                <a16:creationId xmlns:a16="http://schemas.microsoft.com/office/drawing/2014/main" id="{9E28CD0C-C232-4A69-9202-2C92BD1A7B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A new back-to-school item: Face masks Prescott-Unified-School-District-students-playing-ar-recess-with-masks">
            <a:extLst>
              <a:ext uri="{FF2B5EF4-FFF2-40B4-BE49-F238E27FC236}">
                <a16:creationId xmlns:a16="http://schemas.microsoft.com/office/drawing/2014/main" id="{58472C39-678E-484A-B7A5-B3F772DB6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12192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E8E84C4-2553-4A7D-88D8-547181E100C5}"/>
              </a:ext>
            </a:extLst>
          </p:cNvPr>
          <p:cNvGrpSpPr/>
          <p:nvPr/>
        </p:nvGrpSpPr>
        <p:grpSpPr>
          <a:xfrm>
            <a:off x="0" y="-1"/>
            <a:ext cx="12192000" cy="1325563"/>
            <a:chOff x="0" y="-1"/>
            <a:chExt cx="12192000" cy="1325563"/>
          </a:xfrm>
        </p:grpSpPr>
        <p:sp>
          <p:nvSpPr>
            <p:cNvPr id="5" name="Rectangle 4">
              <a:extLst>
                <a:ext uri="{FF2B5EF4-FFF2-40B4-BE49-F238E27FC236}">
                  <a16:creationId xmlns:a16="http://schemas.microsoft.com/office/drawing/2014/main" id="{03BE5882-165D-4B95-9909-81E69FE4F1F8}"/>
                </a:ext>
              </a:extLst>
            </p:cNvPr>
            <p:cNvSpPr/>
            <p:nvPr/>
          </p:nvSpPr>
          <p:spPr>
            <a:xfrm>
              <a:off x="0" y="-1"/>
              <a:ext cx="12192000" cy="1311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3BAE3CC-499B-49E5-AC27-0778A3A85432}"/>
                </a:ext>
              </a:extLst>
            </p:cNvPr>
            <p:cNvSpPr txBox="1">
              <a:spLocks/>
            </p:cNvSpPr>
            <p:nvPr/>
          </p:nvSpPr>
          <p:spPr>
            <a:xfrm>
              <a:off x="0" y="-1"/>
              <a:ext cx="12192000" cy="1325563"/>
            </a:xfrm>
            <a:prstGeom prst="rect">
              <a:avLst/>
            </a:prstGeom>
            <a:solidFill>
              <a:srgbClr val="0D0D0D">
                <a:alpha val="69804"/>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pPr marL="290513"/>
              <a:r>
                <a:rPr lang="en-US" dirty="0">
                  <a:solidFill>
                    <a:schemeClr val="bg1"/>
                  </a:solidFill>
                </a:rPr>
                <a:t>K-8</a:t>
              </a:r>
            </a:p>
          </p:txBody>
        </p:sp>
      </p:grpSp>
      <p:sp>
        <p:nvSpPr>
          <p:cNvPr id="8" name="TextBox 7">
            <a:extLst>
              <a:ext uri="{FF2B5EF4-FFF2-40B4-BE49-F238E27FC236}">
                <a16:creationId xmlns:a16="http://schemas.microsoft.com/office/drawing/2014/main" id="{26A1C3A0-CAC0-4E80-9E62-0FB142CF8CB2}"/>
              </a:ext>
            </a:extLst>
          </p:cNvPr>
          <p:cNvSpPr txBox="1"/>
          <p:nvPr/>
        </p:nvSpPr>
        <p:spPr>
          <a:xfrm>
            <a:off x="10377054" y="6556137"/>
            <a:ext cx="1410964" cy="246221"/>
          </a:xfrm>
          <a:prstGeom prst="rect">
            <a:avLst/>
          </a:prstGeom>
          <a:noFill/>
        </p:spPr>
        <p:txBody>
          <a:bodyPr wrap="none" rtlCol="0">
            <a:spAutoFit/>
          </a:bodyPr>
          <a:lstStyle/>
          <a:p>
            <a:r>
              <a:rPr lang="en-US" sz="1000" dirty="0">
                <a:solidFill>
                  <a:schemeClr val="bg1"/>
                </a:solidFill>
              </a:rPr>
              <a:t>https://azednews.com/</a:t>
            </a:r>
          </a:p>
        </p:txBody>
      </p:sp>
    </p:spTree>
    <p:extLst>
      <p:ext uri="{BB962C8B-B14F-4D97-AF65-F5344CB8AC3E}">
        <p14:creationId xmlns:p14="http://schemas.microsoft.com/office/powerpoint/2010/main" val="3614915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0A22-E528-493C-ADE1-2661C77D233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0BA8FDC-D351-4115-A1E6-7E38FE456579}"/>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3BDBB909-F89F-48BD-BC3C-0F42154E8282}"/>
              </a:ext>
            </a:extLst>
          </p:cNvPr>
          <p:cNvGrpSpPr/>
          <p:nvPr/>
        </p:nvGrpSpPr>
        <p:grpSpPr>
          <a:xfrm>
            <a:off x="0" y="-1"/>
            <a:ext cx="12192000" cy="1325563"/>
            <a:chOff x="0" y="-1"/>
            <a:chExt cx="12192000" cy="1325563"/>
          </a:xfrm>
        </p:grpSpPr>
        <p:sp>
          <p:nvSpPr>
            <p:cNvPr id="5" name="Rectangle 4">
              <a:extLst>
                <a:ext uri="{FF2B5EF4-FFF2-40B4-BE49-F238E27FC236}">
                  <a16:creationId xmlns:a16="http://schemas.microsoft.com/office/drawing/2014/main" id="{829406F4-C438-457A-852D-E57AF2AF4165}"/>
                </a:ext>
              </a:extLst>
            </p:cNvPr>
            <p:cNvSpPr/>
            <p:nvPr/>
          </p:nvSpPr>
          <p:spPr>
            <a:xfrm>
              <a:off x="0" y="-1"/>
              <a:ext cx="12192000" cy="1311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5B80B77-CEBB-4DD2-A2F0-741EB0B79FA5}"/>
                </a:ext>
              </a:extLst>
            </p:cNvPr>
            <p:cNvSpPr txBox="1">
              <a:spLocks/>
            </p:cNvSpPr>
            <p:nvPr/>
          </p:nvSpPr>
          <p:spPr>
            <a:xfrm>
              <a:off x="0" y="-1"/>
              <a:ext cx="12192000" cy="1325563"/>
            </a:xfrm>
            <a:prstGeom prst="rect">
              <a:avLst/>
            </a:prstGeom>
            <a:solidFill>
              <a:srgbClr val="0D0D0D">
                <a:alpha val="69804"/>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pPr marL="234950"/>
              <a:r>
                <a:rPr lang="en-US" dirty="0">
                  <a:solidFill>
                    <a:schemeClr val="bg1"/>
                  </a:solidFill>
                </a:rPr>
                <a:t>Belmont Hill</a:t>
              </a:r>
            </a:p>
            <a:p>
              <a:pPr marL="234950"/>
              <a:r>
                <a:rPr lang="en-US" sz="2000" b="0" i="1" dirty="0">
                  <a:solidFill>
                    <a:schemeClr val="bg1"/>
                  </a:solidFill>
                  <a:effectLst/>
                  <a:latin typeface="Arial" panose="020B0604020202020204" pitchFamily="34" charset="0"/>
                </a:rPr>
                <a:t>Belmont Hill educates boys in mind, body and spirit to develop men of good character</a:t>
              </a:r>
            </a:p>
          </p:txBody>
        </p:sp>
      </p:grpSp>
      <p:pic>
        <p:nvPicPr>
          <p:cNvPr id="8" name="Picture 7">
            <a:extLst>
              <a:ext uri="{FF2B5EF4-FFF2-40B4-BE49-F238E27FC236}">
                <a16:creationId xmlns:a16="http://schemas.microsoft.com/office/drawing/2014/main" id="{FD425D24-3B11-435A-86A8-934E051981CA}"/>
              </a:ext>
            </a:extLst>
          </p:cNvPr>
          <p:cNvPicPr>
            <a:picLocks noChangeAspect="1"/>
          </p:cNvPicPr>
          <p:nvPr/>
        </p:nvPicPr>
        <p:blipFill>
          <a:blip r:embed="rId3"/>
          <a:stretch>
            <a:fillRect/>
          </a:stretch>
        </p:blipFill>
        <p:spPr>
          <a:xfrm>
            <a:off x="-30508" y="3310451"/>
            <a:ext cx="12222508" cy="3548816"/>
          </a:xfrm>
          <a:prstGeom prst="rect">
            <a:avLst/>
          </a:prstGeom>
        </p:spPr>
      </p:pic>
      <p:sp>
        <p:nvSpPr>
          <p:cNvPr id="9" name="Rectangle 8">
            <a:extLst>
              <a:ext uri="{FF2B5EF4-FFF2-40B4-BE49-F238E27FC236}">
                <a16:creationId xmlns:a16="http://schemas.microsoft.com/office/drawing/2014/main" id="{4BDFD37A-CF82-4A8D-ACEE-9F8A0C5D8C74}"/>
              </a:ext>
            </a:extLst>
          </p:cNvPr>
          <p:cNvSpPr/>
          <p:nvPr/>
        </p:nvSpPr>
        <p:spPr>
          <a:xfrm>
            <a:off x="0" y="1311706"/>
            <a:ext cx="12192000" cy="19987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0" name="TextBox 9">
            <a:extLst>
              <a:ext uri="{FF2B5EF4-FFF2-40B4-BE49-F238E27FC236}">
                <a16:creationId xmlns:a16="http://schemas.microsoft.com/office/drawing/2014/main" id="{1AA135B2-0243-489A-933A-198989C8C68B}"/>
              </a:ext>
            </a:extLst>
          </p:cNvPr>
          <p:cNvSpPr txBox="1"/>
          <p:nvPr/>
        </p:nvSpPr>
        <p:spPr>
          <a:xfrm>
            <a:off x="383802" y="1426987"/>
            <a:ext cx="4738254" cy="1754326"/>
          </a:xfrm>
          <a:prstGeom prst="rect">
            <a:avLst/>
          </a:prstGeom>
          <a:noFill/>
        </p:spPr>
        <p:txBody>
          <a:bodyPr wrap="square" rtlCol="0">
            <a:spAutoFit/>
          </a:bodyPr>
          <a:lstStyle/>
          <a:p>
            <a:r>
              <a:rPr lang="en-US" b="1" dirty="0"/>
              <a:t>Description</a:t>
            </a:r>
          </a:p>
          <a:p>
            <a:pPr marL="285750" indent="-285750">
              <a:buFont typeface="Arial" panose="020B0604020202020204" pitchFamily="34" charset="0"/>
              <a:buChar char="•"/>
            </a:pPr>
            <a:r>
              <a:rPr lang="en-US" dirty="0"/>
              <a:t>School motto: Working together</a:t>
            </a:r>
          </a:p>
          <a:p>
            <a:pPr marL="285750" indent="-285750">
              <a:buFont typeface="Arial" panose="020B0604020202020204" pitchFamily="34" charset="0"/>
              <a:buChar char="•"/>
            </a:pPr>
            <a:r>
              <a:rPr lang="en-US" dirty="0"/>
              <a:t>Grades 7-12</a:t>
            </a:r>
          </a:p>
          <a:p>
            <a:pPr marL="285750" indent="-285750">
              <a:buFont typeface="Arial" panose="020B0604020202020204" pitchFamily="34" charset="0"/>
              <a:buChar char="•"/>
            </a:pPr>
            <a:r>
              <a:rPr lang="en-US" dirty="0"/>
              <a:t>17 buildings on 37 acres</a:t>
            </a:r>
          </a:p>
          <a:p>
            <a:pPr marL="285750" indent="-285750">
              <a:buFont typeface="Arial" panose="020B0604020202020204" pitchFamily="34" charset="0"/>
              <a:buChar char="•"/>
            </a:pPr>
            <a:r>
              <a:rPr lang="en-US" dirty="0"/>
              <a:t>A school for boys: 464 students, including 22 boarders, representing more than 70 towns </a:t>
            </a:r>
          </a:p>
        </p:txBody>
      </p:sp>
      <p:sp>
        <p:nvSpPr>
          <p:cNvPr id="11" name="TextBox 10">
            <a:extLst>
              <a:ext uri="{FF2B5EF4-FFF2-40B4-BE49-F238E27FC236}">
                <a16:creationId xmlns:a16="http://schemas.microsoft.com/office/drawing/2014/main" id="{00E4AAB7-3E04-4E38-840D-38A325509CCB}"/>
              </a:ext>
            </a:extLst>
          </p:cNvPr>
          <p:cNvSpPr txBox="1"/>
          <p:nvPr/>
        </p:nvSpPr>
        <p:spPr>
          <a:xfrm>
            <a:off x="5648529" y="1426987"/>
            <a:ext cx="6439562" cy="1754326"/>
          </a:xfrm>
          <a:prstGeom prst="rect">
            <a:avLst/>
          </a:prstGeom>
          <a:noFill/>
        </p:spPr>
        <p:txBody>
          <a:bodyPr wrap="square" rtlCol="0">
            <a:spAutoFit/>
          </a:bodyPr>
          <a:lstStyle/>
          <a:p>
            <a:r>
              <a:rPr lang="en-US" b="1" dirty="0"/>
              <a:t>Sports and Facilities</a:t>
            </a:r>
          </a:p>
          <a:p>
            <a:pPr marL="285750" indent="-285750">
              <a:buFont typeface="Arial" panose="020B0604020202020204" pitchFamily="34" charset="0"/>
              <a:buChar char="•"/>
            </a:pPr>
            <a:r>
              <a:rPr lang="en-US" dirty="0"/>
              <a:t>NEPSAC and Independent School League affiliated</a:t>
            </a:r>
          </a:p>
          <a:p>
            <a:pPr marL="285750" indent="-285750">
              <a:buFont typeface="Arial" panose="020B0604020202020204" pitchFamily="34" charset="0"/>
              <a:buChar char="•"/>
            </a:pPr>
            <a:r>
              <a:rPr lang="en-US" dirty="0"/>
              <a:t>16 interscholastic sports, 57 teams</a:t>
            </a:r>
          </a:p>
          <a:p>
            <a:pPr marL="285750" indent="-285750">
              <a:buFont typeface="Arial" panose="020B0604020202020204" pitchFamily="34" charset="0"/>
              <a:buChar char="•"/>
            </a:pPr>
            <a:r>
              <a:rPr lang="en-US" dirty="0"/>
              <a:t>The Jordan Athletic Center: Olympic-size hockey arena, double gymnasium, 7 intl. squash courts, wrestling room, event room</a:t>
            </a:r>
          </a:p>
          <a:p>
            <a:pPr marL="285750" indent="-285750">
              <a:buFont typeface="Arial" panose="020B0604020202020204" pitchFamily="34" charset="0"/>
              <a:buChar char="•"/>
            </a:pPr>
            <a:r>
              <a:rPr lang="en-US" dirty="0"/>
              <a:t>Almost all teachers coach multiple sports - teacher/coach model</a:t>
            </a:r>
          </a:p>
        </p:txBody>
      </p:sp>
    </p:spTree>
    <p:extLst>
      <p:ext uri="{BB962C8B-B14F-4D97-AF65-F5344CB8AC3E}">
        <p14:creationId xmlns:p14="http://schemas.microsoft.com/office/powerpoint/2010/main" val="159243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0A22-E528-493C-ADE1-2661C77D233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0BA8FDC-D351-4115-A1E6-7E38FE456579}"/>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3BDBB909-F89F-48BD-BC3C-0F42154E8282}"/>
              </a:ext>
            </a:extLst>
          </p:cNvPr>
          <p:cNvGrpSpPr/>
          <p:nvPr/>
        </p:nvGrpSpPr>
        <p:grpSpPr>
          <a:xfrm>
            <a:off x="0" y="-1"/>
            <a:ext cx="12192000" cy="1325563"/>
            <a:chOff x="0" y="-1"/>
            <a:chExt cx="12192000" cy="1325563"/>
          </a:xfrm>
        </p:grpSpPr>
        <p:sp>
          <p:nvSpPr>
            <p:cNvPr id="5" name="Rectangle 4">
              <a:extLst>
                <a:ext uri="{FF2B5EF4-FFF2-40B4-BE49-F238E27FC236}">
                  <a16:creationId xmlns:a16="http://schemas.microsoft.com/office/drawing/2014/main" id="{829406F4-C438-457A-852D-E57AF2AF4165}"/>
                </a:ext>
              </a:extLst>
            </p:cNvPr>
            <p:cNvSpPr/>
            <p:nvPr/>
          </p:nvSpPr>
          <p:spPr>
            <a:xfrm>
              <a:off x="0" y="-1"/>
              <a:ext cx="12192000" cy="1311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5B80B77-CEBB-4DD2-A2F0-741EB0B79FA5}"/>
                </a:ext>
              </a:extLst>
            </p:cNvPr>
            <p:cNvSpPr txBox="1">
              <a:spLocks/>
            </p:cNvSpPr>
            <p:nvPr/>
          </p:nvSpPr>
          <p:spPr>
            <a:xfrm>
              <a:off x="0" y="-1"/>
              <a:ext cx="12192000" cy="1325563"/>
            </a:xfrm>
            <a:prstGeom prst="rect">
              <a:avLst/>
            </a:prstGeom>
            <a:solidFill>
              <a:srgbClr val="0D0D0D">
                <a:alpha val="69804"/>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pPr marL="234950"/>
              <a:r>
                <a:rPr lang="en-US" dirty="0">
                  <a:solidFill>
                    <a:schemeClr val="bg1"/>
                  </a:solidFill>
                </a:rPr>
                <a:t>New Hampton School</a:t>
              </a:r>
            </a:p>
            <a:p>
              <a:pPr marL="234950"/>
              <a:r>
                <a:rPr lang="en-US" sz="2000" b="0" i="1" dirty="0">
                  <a:solidFill>
                    <a:schemeClr val="bg1"/>
                  </a:solidFill>
                </a:rPr>
                <a:t>New Hampton School cultivates lifelong learners who will serve as active global citizens</a:t>
              </a:r>
            </a:p>
          </p:txBody>
        </p:sp>
      </p:grpSp>
      <p:sp>
        <p:nvSpPr>
          <p:cNvPr id="9" name="Rectangle 8">
            <a:extLst>
              <a:ext uri="{FF2B5EF4-FFF2-40B4-BE49-F238E27FC236}">
                <a16:creationId xmlns:a16="http://schemas.microsoft.com/office/drawing/2014/main" id="{4BDFD37A-CF82-4A8D-ACEE-9F8A0C5D8C74}"/>
              </a:ext>
            </a:extLst>
          </p:cNvPr>
          <p:cNvSpPr/>
          <p:nvPr/>
        </p:nvSpPr>
        <p:spPr>
          <a:xfrm>
            <a:off x="0" y="1311706"/>
            <a:ext cx="12192000" cy="19987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0" name="TextBox 9">
            <a:extLst>
              <a:ext uri="{FF2B5EF4-FFF2-40B4-BE49-F238E27FC236}">
                <a16:creationId xmlns:a16="http://schemas.microsoft.com/office/drawing/2014/main" id="{1AA135B2-0243-489A-933A-198989C8C68B}"/>
              </a:ext>
            </a:extLst>
          </p:cNvPr>
          <p:cNvSpPr txBox="1"/>
          <p:nvPr/>
        </p:nvSpPr>
        <p:spPr>
          <a:xfrm>
            <a:off x="1468582" y="1453768"/>
            <a:ext cx="1972078" cy="1200329"/>
          </a:xfrm>
          <a:prstGeom prst="rect">
            <a:avLst/>
          </a:prstGeom>
          <a:noFill/>
        </p:spPr>
        <p:txBody>
          <a:bodyPr wrap="none" rtlCol="0">
            <a:spAutoFit/>
          </a:bodyPr>
          <a:lstStyle/>
          <a:p>
            <a:r>
              <a:rPr lang="en-US" b="1" dirty="0"/>
              <a:t>Description</a:t>
            </a:r>
          </a:p>
          <a:p>
            <a:pPr marL="285750" indent="-285750">
              <a:buFont typeface="Arial" panose="020B0604020202020204" pitchFamily="34" charset="0"/>
              <a:buChar char="•"/>
            </a:pPr>
            <a:r>
              <a:rPr lang="en-US"/>
              <a:t>Grades 9-12, PG</a:t>
            </a:r>
            <a:endParaRPr lang="en-US" dirty="0"/>
          </a:p>
          <a:p>
            <a:pPr marL="285750" indent="-285750">
              <a:buFont typeface="Arial" panose="020B0604020202020204" pitchFamily="34" charset="0"/>
              <a:buChar char="•"/>
            </a:pPr>
            <a:r>
              <a:rPr lang="en-US" dirty="0"/>
              <a:t>Boarding school</a:t>
            </a:r>
          </a:p>
          <a:p>
            <a:pPr marL="285750" indent="-285750">
              <a:buFont typeface="Arial" panose="020B0604020202020204" pitchFamily="34" charset="0"/>
              <a:buChar char="•"/>
            </a:pPr>
            <a:r>
              <a:rPr lang="en-US" dirty="0"/>
              <a:t>340 students</a:t>
            </a:r>
          </a:p>
        </p:txBody>
      </p:sp>
      <p:sp>
        <p:nvSpPr>
          <p:cNvPr id="11" name="TextBox 10">
            <a:extLst>
              <a:ext uri="{FF2B5EF4-FFF2-40B4-BE49-F238E27FC236}">
                <a16:creationId xmlns:a16="http://schemas.microsoft.com/office/drawing/2014/main" id="{00E4AAB7-3E04-4E38-840D-38A325509CCB}"/>
              </a:ext>
            </a:extLst>
          </p:cNvPr>
          <p:cNvSpPr txBox="1"/>
          <p:nvPr/>
        </p:nvSpPr>
        <p:spPr>
          <a:xfrm>
            <a:off x="6650809" y="1453768"/>
            <a:ext cx="4585227" cy="2031325"/>
          </a:xfrm>
          <a:prstGeom prst="rect">
            <a:avLst/>
          </a:prstGeom>
          <a:noFill/>
        </p:spPr>
        <p:txBody>
          <a:bodyPr wrap="square" rtlCol="0">
            <a:spAutoFit/>
          </a:bodyPr>
          <a:lstStyle/>
          <a:p>
            <a:r>
              <a:rPr lang="en-US" b="1" dirty="0"/>
              <a:t>17 interscholastic sports, 39 teams, including</a:t>
            </a:r>
          </a:p>
          <a:p>
            <a:pPr marL="742950" lvl="1" indent="-285750">
              <a:buFont typeface="Arial" panose="020B0604020202020204" pitchFamily="34" charset="0"/>
              <a:buChar char="•"/>
            </a:pPr>
            <a:r>
              <a:rPr lang="en-US" dirty="0"/>
              <a:t>Basketball</a:t>
            </a:r>
          </a:p>
          <a:p>
            <a:pPr marL="742950" lvl="1" indent="-285750">
              <a:buFont typeface="Arial" panose="020B0604020202020204" pitchFamily="34" charset="0"/>
              <a:buChar char="•"/>
            </a:pPr>
            <a:r>
              <a:rPr lang="en-US" dirty="0"/>
              <a:t>Hockey</a:t>
            </a:r>
          </a:p>
          <a:p>
            <a:pPr marL="742950" lvl="1" indent="-285750">
              <a:buFont typeface="Arial" panose="020B0604020202020204" pitchFamily="34" charset="0"/>
              <a:buChar char="•"/>
            </a:pPr>
            <a:r>
              <a:rPr lang="en-US" dirty="0"/>
              <a:t>Football</a:t>
            </a:r>
          </a:p>
          <a:p>
            <a:pPr marL="742950" lvl="1" indent="-285750">
              <a:buFont typeface="Arial" panose="020B0604020202020204" pitchFamily="34" charset="0"/>
              <a:buChar char="•"/>
            </a:pPr>
            <a:r>
              <a:rPr lang="en-US" dirty="0"/>
              <a:t>Soccer</a:t>
            </a:r>
          </a:p>
          <a:p>
            <a:pPr marL="742950" lvl="1" indent="-285750">
              <a:buFont typeface="Arial" panose="020B0604020202020204" pitchFamily="34" charset="0"/>
              <a:buChar char="•"/>
            </a:pPr>
            <a:r>
              <a:rPr lang="en-US" dirty="0"/>
              <a:t>Lacrosse</a:t>
            </a:r>
          </a:p>
          <a:p>
            <a:pPr marL="742950" lvl="1" indent="-285750">
              <a:buFont typeface="Arial" panose="020B0604020202020204" pitchFamily="34" charset="0"/>
              <a:buChar char="•"/>
            </a:pPr>
            <a:endParaRPr lang="en-US" dirty="0"/>
          </a:p>
        </p:txBody>
      </p:sp>
      <p:pic>
        <p:nvPicPr>
          <p:cNvPr id="4098" name="Picture 2">
            <a:extLst>
              <a:ext uri="{FF2B5EF4-FFF2-40B4-BE49-F238E27FC236}">
                <a16:creationId xmlns:a16="http://schemas.microsoft.com/office/drawing/2014/main" id="{D3927CEA-2767-46B7-B31A-625AC6C07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0451"/>
            <a:ext cx="12192000" cy="507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501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a:t>The “Big Six” for COVID Intervention</a:t>
            </a:r>
            <a:endParaRPr/>
          </a:p>
        </p:txBody>
      </p:sp>
      <p:sp>
        <p:nvSpPr>
          <p:cNvPr id="122" name="Google Shape;122;p18"/>
          <p:cNvSpPr txBox="1">
            <a:spLocks noGrp="1"/>
          </p:cNvSpPr>
          <p:nvPr>
            <p:ph idx="1"/>
          </p:nvPr>
        </p:nvSpPr>
        <p:spPr>
          <a:xfrm>
            <a:off x="838200" y="2852320"/>
            <a:ext cx="10515600" cy="3773664"/>
          </a:xfrm>
          <a:prstGeom prst="rect">
            <a:avLst/>
          </a:prstGeom>
          <a:noFill/>
          <a:ln>
            <a:noFill/>
          </a:ln>
        </p:spPr>
        <p:txBody>
          <a:bodyPr spcFirstLastPara="1" wrap="square" lIns="91425" tIns="45700" rIns="91425" bIns="45700" anchor="t" anchorCtr="0">
            <a:noAutofit/>
          </a:bodyPr>
          <a:lstStyle/>
          <a:p>
            <a:pPr marL="533400" indent="-342900">
              <a:lnSpc>
                <a:spcPct val="200000"/>
              </a:lnSpc>
              <a:buSzPts val="1800"/>
            </a:pPr>
            <a:r>
              <a:rPr lang="en-US" sz="2000" b="1">
                <a:solidFill>
                  <a:schemeClr val="accent1"/>
                </a:solidFill>
              </a:rPr>
              <a:t>Increase fresh air intake and filter </a:t>
            </a:r>
            <a:r>
              <a:rPr lang="en-US" sz="2000" b="1" dirty="0">
                <a:solidFill>
                  <a:schemeClr val="accent1"/>
                </a:solidFill>
              </a:rPr>
              <a:t>capability</a:t>
            </a:r>
            <a:r>
              <a:rPr lang="en-US" sz="2000"/>
              <a:t>:</a:t>
            </a:r>
            <a:r>
              <a:rPr lang="en-US" sz="2000" b="1"/>
              <a:t> </a:t>
            </a:r>
            <a:r>
              <a:rPr lang="en-US" sz="2000"/>
              <a:t>(ASHRAE)</a:t>
            </a:r>
            <a:endParaRPr lang="en-US" sz="1200"/>
          </a:p>
          <a:p>
            <a:pPr marL="533400" indent="-342900">
              <a:lnSpc>
                <a:spcPct val="140000"/>
              </a:lnSpc>
              <a:spcBef>
                <a:spcPts val="0"/>
              </a:spcBef>
              <a:buSzPts val="1800"/>
            </a:pPr>
            <a:r>
              <a:rPr lang="en-US" sz="2000" b="1">
                <a:solidFill>
                  <a:srgbClr val="ED7D31"/>
                </a:solidFill>
              </a:rPr>
              <a:t>Sanitation/disinfection</a:t>
            </a:r>
            <a:r>
              <a:rPr lang="en-US" sz="2000"/>
              <a:t>:</a:t>
            </a:r>
            <a:r>
              <a:rPr lang="en-US" sz="2000" b="1"/>
              <a:t> </a:t>
            </a:r>
            <a:r>
              <a:rPr lang="en-US" sz="2000"/>
              <a:t>(EPA List N)</a:t>
            </a:r>
          </a:p>
          <a:p>
            <a:pPr marL="533400" indent="-342900">
              <a:lnSpc>
                <a:spcPct val="140000"/>
              </a:lnSpc>
              <a:spcBef>
                <a:spcPts val="0"/>
              </a:spcBef>
              <a:buSzPts val="1800"/>
            </a:pPr>
            <a:r>
              <a:rPr lang="en-US" sz="2000" b="1">
                <a:solidFill>
                  <a:srgbClr val="A5A5A5"/>
                </a:solidFill>
              </a:rPr>
              <a:t>Health screenings</a:t>
            </a:r>
            <a:r>
              <a:rPr lang="en-US" sz="2000"/>
              <a:t>: (hard copy vs electronic [Protect Well])</a:t>
            </a:r>
            <a:endParaRPr sz="2000"/>
          </a:p>
          <a:p>
            <a:pPr marL="533400" indent="-342900">
              <a:lnSpc>
                <a:spcPct val="140000"/>
              </a:lnSpc>
              <a:spcBef>
                <a:spcPts val="0"/>
              </a:spcBef>
              <a:buSzPts val="1800"/>
            </a:pPr>
            <a:r>
              <a:rPr lang="en-US" sz="2000" b="1">
                <a:solidFill>
                  <a:srgbClr val="002060"/>
                </a:solidFill>
              </a:rPr>
              <a:t>Distance</a:t>
            </a:r>
            <a:r>
              <a:rPr lang="en-US" sz="2000"/>
              <a:t>:</a:t>
            </a:r>
            <a:r>
              <a:rPr lang="en-US" sz="2000" b="1"/>
              <a:t> </a:t>
            </a:r>
            <a:r>
              <a:rPr lang="en-US" sz="2000"/>
              <a:t>(CDC/State/Local guidance)</a:t>
            </a:r>
          </a:p>
          <a:p>
            <a:pPr marL="533400" indent="-342900">
              <a:lnSpc>
                <a:spcPct val="140000"/>
              </a:lnSpc>
              <a:spcBef>
                <a:spcPts val="0"/>
              </a:spcBef>
              <a:buSzPts val="1800"/>
            </a:pPr>
            <a:r>
              <a:rPr lang="en-US" sz="2000" b="1">
                <a:solidFill>
                  <a:srgbClr val="7030A0"/>
                </a:solidFill>
              </a:rPr>
              <a:t>Masks and mask mandates</a:t>
            </a:r>
            <a:r>
              <a:rPr lang="en-US" sz="2000"/>
              <a:t>: (State/local guidance)</a:t>
            </a:r>
            <a:endParaRPr sz="2000"/>
          </a:p>
          <a:p>
            <a:pPr marL="533400" indent="-342900">
              <a:lnSpc>
                <a:spcPct val="140000"/>
              </a:lnSpc>
              <a:spcBef>
                <a:spcPts val="0"/>
              </a:spcBef>
              <a:buSzPts val="1800"/>
            </a:pPr>
            <a:r>
              <a:rPr lang="en-US" sz="2000" b="1">
                <a:solidFill>
                  <a:srgbClr val="B43500"/>
                </a:solidFill>
              </a:rPr>
              <a:t>Hand hygiene</a:t>
            </a:r>
            <a:r>
              <a:rPr lang="en-US" sz="2000"/>
              <a:t>:</a:t>
            </a:r>
            <a:r>
              <a:rPr lang="en-US" sz="2000" b="1"/>
              <a:t> </a:t>
            </a:r>
            <a:r>
              <a:rPr lang="en-US" sz="2000"/>
              <a:t>(CDC/State/Local guidance)</a:t>
            </a:r>
            <a:endParaRPr sz="2000"/>
          </a:p>
        </p:txBody>
      </p:sp>
      <p:graphicFrame>
        <p:nvGraphicFramePr>
          <p:cNvPr id="3" name="Diagram 2">
            <a:extLst>
              <a:ext uri="{FF2B5EF4-FFF2-40B4-BE49-F238E27FC236}">
                <a16:creationId xmlns:a16="http://schemas.microsoft.com/office/drawing/2014/main" id="{39D85DCF-1B0F-4489-B05D-49F9471A947D}"/>
              </a:ext>
            </a:extLst>
          </p:cNvPr>
          <p:cNvGraphicFramePr/>
          <p:nvPr>
            <p:extLst>
              <p:ext uri="{D42A27DB-BD31-4B8C-83A1-F6EECF244321}">
                <p14:modId xmlns:p14="http://schemas.microsoft.com/office/powerpoint/2010/main" val="3751007102"/>
              </p:ext>
            </p:extLst>
          </p:nvPr>
        </p:nvGraphicFramePr>
        <p:xfrm>
          <a:off x="390012" y="1218745"/>
          <a:ext cx="11438194" cy="2021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2859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E428-7062-4CAB-AAD8-A00D0EA77CD1}"/>
              </a:ext>
            </a:extLst>
          </p:cNvPr>
          <p:cNvSpPr>
            <a:spLocks noGrp="1"/>
          </p:cNvSpPr>
          <p:nvPr>
            <p:ph type="title"/>
          </p:nvPr>
        </p:nvSpPr>
        <p:spPr/>
        <p:txBody>
          <a:bodyPr>
            <a:normAutofit/>
          </a:bodyPr>
          <a:lstStyle/>
          <a:p>
            <a:r>
              <a:rPr lang="en-US" dirty="0"/>
              <a:t>Fusion Cell’s Control Lenses</a:t>
            </a:r>
          </a:p>
        </p:txBody>
      </p:sp>
      <p:graphicFrame>
        <p:nvGraphicFramePr>
          <p:cNvPr id="4" name="Content Placeholder 3">
            <a:extLst>
              <a:ext uri="{FF2B5EF4-FFF2-40B4-BE49-F238E27FC236}">
                <a16:creationId xmlns:a16="http://schemas.microsoft.com/office/drawing/2014/main" id="{B161331C-3E4A-4C6C-A0CF-33FD9875EFC2}"/>
              </a:ext>
            </a:extLst>
          </p:cNvPr>
          <p:cNvGraphicFramePr>
            <a:graphicFrameLocks noGrp="1"/>
          </p:cNvGraphicFramePr>
          <p:nvPr>
            <p:ph idx="1"/>
            <p:extLst>
              <p:ext uri="{D42A27DB-BD31-4B8C-83A1-F6EECF244321}">
                <p14:modId xmlns:p14="http://schemas.microsoft.com/office/powerpoint/2010/main" val="1714631935"/>
              </p:ext>
            </p:extLst>
          </p:nvPr>
        </p:nvGraphicFramePr>
        <p:xfrm>
          <a:off x="838200" y="1825625"/>
          <a:ext cx="10515600" cy="3773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4991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3770-A4C0-4210-A4E5-0CD07E9503CF}"/>
              </a:ext>
            </a:extLst>
          </p:cNvPr>
          <p:cNvSpPr>
            <a:spLocks noGrp="1"/>
          </p:cNvSpPr>
          <p:nvPr>
            <p:ph type="title"/>
          </p:nvPr>
        </p:nvSpPr>
        <p:spPr/>
        <p:txBody>
          <a:bodyPr/>
          <a:lstStyle/>
          <a:p>
            <a:r>
              <a:rPr lang="en-US" dirty="0"/>
              <a:t>Additional Considerations for Each Sport</a:t>
            </a:r>
          </a:p>
        </p:txBody>
      </p:sp>
      <p:sp>
        <p:nvSpPr>
          <p:cNvPr id="4" name="TextBox 3">
            <a:extLst>
              <a:ext uri="{FF2B5EF4-FFF2-40B4-BE49-F238E27FC236}">
                <a16:creationId xmlns:a16="http://schemas.microsoft.com/office/drawing/2014/main" id="{E2726869-897A-449C-A600-48464DA0F930}"/>
              </a:ext>
            </a:extLst>
          </p:cNvPr>
          <p:cNvSpPr txBox="1"/>
          <p:nvPr/>
        </p:nvSpPr>
        <p:spPr>
          <a:xfrm>
            <a:off x="1034485" y="3075002"/>
            <a:ext cx="4113627" cy="2308324"/>
          </a:xfrm>
          <a:prstGeom prst="rect">
            <a:avLst/>
          </a:prstGeom>
          <a:noFill/>
        </p:spPr>
        <p:txBody>
          <a:bodyPr wrap="none" rtlCol="0">
            <a:spAutoFit/>
          </a:bodyPr>
          <a:lstStyle/>
          <a:p>
            <a:pPr marL="285750" indent="-285750">
              <a:buFont typeface="Arial" panose="020B0604020202020204" pitchFamily="34" charset="0"/>
              <a:buChar char="•"/>
            </a:pPr>
            <a:r>
              <a:rPr lang="en-US" dirty="0"/>
              <a:t>Closeness of participants</a:t>
            </a:r>
          </a:p>
          <a:p>
            <a:pPr marL="285750" indent="-285750">
              <a:buFont typeface="Arial" panose="020B0604020202020204" pitchFamily="34" charset="0"/>
              <a:buChar char="•"/>
            </a:pPr>
            <a:r>
              <a:rPr lang="en-US" dirty="0"/>
              <a:t>Indoors/outdoors</a:t>
            </a:r>
          </a:p>
          <a:p>
            <a:pPr marL="285750" indent="-285750">
              <a:buFont typeface="Arial" panose="020B0604020202020204" pitchFamily="34" charset="0"/>
              <a:buChar char="•"/>
            </a:pPr>
            <a:r>
              <a:rPr lang="en-US" dirty="0"/>
              <a:t>Time of close contact</a:t>
            </a:r>
          </a:p>
          <a:p>
            <a:pPr marL="285750" indent="-285750">
              <a:buFont typeface="Arial" panose="020B0604020202020204" pitchFamily="34" charset="0"/>
              <a:buChar char="•"/>
            </a:pPr>
            <a:r>
              <a:rPr lang="en-US" dirty="0"/>
              <a:t>Shared equipment</a:t>
            </a:r>
          </a:p>
          <a:p>
            <a:pPr marL="285750" indent="-285750">
              <a:buFont typeface="Arial" panose="020B0604020202020204" pitchFamily="34" charset="0"/>
              <a:buChar char="•"/>
            </a:pPr>
            <a:r>
              <a:rPr lang="en-US" dirty="0"/>
              <a:t>Contact type: intentional vs. accidental</a:t>
            </a:r>
          </a:p>
          <a:p>
            <a:pPr marL="285750" indent="-285750">
              <a:buFont typeface="Arial" panose="020B0604020202020204" pitchFamily="34" charset="0"/>
              <a:buChar char="•"/>
            </a:pPr>
            <a:r>
              <a:rPr lang="en-US" dirty="0"/>
              <a:t>Age of players</a:t>
            </a:r>
          </a:p>
          <a:p>
            <a:pPr marL="285750" indent="-285750">
              <a:buFont typeface="Arial" panose="020B0604020202020204" pitchFamily="34" charset="0"/>
              <a:buChar char="•"/>
            </a:pPr>
            <a:r>
              <a:rPr lang="en-US" dirty="0"/>
              <a:t>Players at higher risk</a:t>
            </a:r>
          </a:p>
          <a:p>
            <a:pPr marL="285750" indent="-285750">
              <a:buFont typeface="Arial" panose="020B0604020202020204" pitchFamily="34" charset="0"/>
              <a:buChar char="•"/>
            </a:pPr>
            <a:r>
              <a:rPr lang="en-US" dirty="0"/>
              <a:t>Size of team</a:t>
            </a:r>
          </a:p>
        </p:txBody>
      </p:sp>
      <p:sp>
        <p:nvSpPr>
          <p:cNvPr id="6" name="TextBox 5">
            <a:extLst>
              <a:ext uri="{FF2B5EF4-FFF2-40B4-BE49-F238E27FC236}">
                <a16:creationId xmlns:a16="http://schemas.microsoft.com/office/drawing/2014/main" id="{9A675BCD-8AED-4FD2-BD52-8505F2DF8573}"/>
              </a:ext>
            </a:extLst>
          </p:cNvPr>
          <p:cNvSpPr txBox="1"/>
          <p:nvPr/>
        </p:nvSpPr>
        <p:spPr>
          <a:xfrm>
            <a:off x="6387815" y="3075002"/>
            <a:ext cx="52578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Game modifications</a:t>
            </a:r>
          </a:p>
          <a:p>
            <a:pPr marL="285750" indent="-285750">
              <a:buFont typeface="Arial" panose="020B0604020202020204" pitchFamily="34" charset="0"/>
              <a:buChar char="•"/>
            </a:pPr>
            <a:r>
              <a:rPr lang="en-US" dirty="0"/>
              <a:t>Layout/facility modifications</a:t>
            </a:r>
          </a:p>
          <a:p>
            <a:pPr marL="285750" indent="-285750">
              <a:buFont typeface="Arial" panose="020B0604020202020204" pitchFamily="34" charset="0"/>
              <a:buChar char="•"/>
            </a:pPr>
            <a:r>
              <a:rPr lang="en-US" dirty="0"/>
              <a:t>Focus on skills, not competition for practices or close contact sports (wrestling and basketball)</a:t>
            </a:r>
          </a:p>
          <a:p>
            <a:pPr marL="285750" indent="-285750">
              <a:buFont typeface="Arial" panose="020B0604020202020204" pitchFamily="34" charset="0"/>
              <a:buChar char="•"/>
            </a:pPr>
            <a:r>
              <a:rPr lang="en-US" dirty="0"/>
              <a:t>Team cohorts – defense and offense cohorts</a:t>
            </a:r>
          </a:p>
          <a:p>
            <a:pPr marL="285750" indent="-285750">
              <a:buFont typeface="Arial" panose="020B0604020202020204" pitchFamily="34" charset="0"/>
              <a:buChar char="•"/>
            </a:pPr>
            <a:r>
              <a:rPr lang="en-US" dirty="0"/>
              <a:t>Hand hygiene and respiratory etiquette</a:t>
            </a:r>
          </a:p>
          <a:p>
            <a:pPr marL="285750" indent="-285750">
              <a:buFont typeface="Arial" panose="020B0604020202020204" pitchFamily="34" charset="0"/>
              <a:buChar char="•"/>
            </a:pPr>
            <a:r>
              <a:rPr lang="en-US" dirty="0"/>
              <a:t>Step-by-step progression to higher risk stages</a:t>
            </a:r>
          </a:p>
          <a:p>
            <a:pPr marL="285750" indent="-285750">
              <a:buFont typeface="Arial" panose="020B0604020202020204" pitchFamily="34" charset="0"/>
              <a:buChar char="•"/>
            </a:pPr>
            <a:r>
              <a:rPr lang="en-US" dirty="0"/>
              <a:t>Eliminate shared equipment</a:t>
            </a:r>
          </a:p>
        </p:txBody>
      </p:sp>
      <p:pic>
        <p:nvPicPr>
          <p:cNvPr id="1026" name="Picture 2" descr="Free Icon | Health care">
            <a:extLst>
              <a:ext uri="{FF2B5EF4-FFF2-40B4-BE49-F238E27FC236}">
                <a16:creationId xmlns:a16="http://schemas.microsoft.com/office/drawing/2014/main" id="{B78CEBB2-30C4-4F08-8C9F-315A277300FD}"/>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87815" y="1908320"/>
            <a:ext cx="969818" cy="969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ks Icons - Download Free Vector Icons | Noun Project">
            <a:extLst>
              <a:ext uri="{FF2B5EF4-FFF2-40B4-BE49-F238E27FC236}">
                <a16:creationId xmlns:a16="http://schemas.microsoft.com/office/drawing/2014/main" id="{3E2C23DF-AD71-4351-8B05-0A9317C109F1}"/>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4485" y="1730448"/>
            <a:ext cx="1325562" cy="13255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5D88ABE-4BBA-4A09-A110-D4784D725003}"/>
              </a:ext>
            </a:extLst>
          </p:cNvPr>
          <p:cNvSpPr txBox="1"/>
          <p:nvPr/>
        </p:nvSpPr>
        <p:spPr>
          <a:xfrm>
            <a:off x="2650927" y="2162397"/>
            <a:ext cx="1007007" cy="461665"/>
          </a:xfrm>
          <a:prstGeom prst="rect">
            <a:avLst/>
          </a:prstGeom>
          <a:noFill/>
        </p:spPr>
        <p:txBody>
          <a:bodyPr wrap="none" rtlCol="0">
            <a:spAutoFit/>
          </a:bodyPr>
          <a:lstStyle/>
          <a:p>
            <a:r>
              <a:rPr lang="en-US" sz="2400" b="1" dirty="0">
                <a:solidFill>
                  <a:srgbClr val="D29500"/>
                </a:solidFill>
                <a:latin typeface="Arial" panose="020B0604020202020204" pitchFamily="34" charset="0"/>
                <a:cs typeface="Arial" panose="020B0604020202020204" pitchFamily="34" charset="0"/>
              </a:rPr>
              <a:t>Risks</a:t>
            </a:r>
          </a:p>
        </p:txBody>
      </p:sp>
      <p:sp>
        <p:nvSpPr>
          <p:cNvPr id="8" name="TextBox 7">
            <a:extLst>
              <a:ext uri="{FF2B5EF4-FFF2-40B4-BE49-F238E27FC236}">
                <a16:creationId xmlns:a16="http://schemas.microsoft.com/office/drawing/2014/main" id="{7CFE6409-3BA5-403E-96C4-BEDA51142368}"/>
              </a:ext>
            </a:extLst>
          </p:cNvPr>
          <p:cNvSpPr txBox="1"/>
          <p:nvPr/>
        </p:nvSpPr>
        <p:spPr>
          <a:xfrm>
            <a:off x="7708504" y="2162397"/>
            <a:ext cx="2616422" cy="461665"/>
          </a:xfrm>
          <a:prstGeom prst="rect">
            <a:avLst/>
          </a:prstGeom>
          <a:noFill/>
        </p:spPr>
        <p:txBody>
          <a:bodyPr wrap="none" rtlCol="0">
            <a:spAutoFit/>
          </a:bodyPr>
          <a:lstStyle/>
          <a:p>
            <a:r>
              <a:rPr lang="en-US" sz="2400" b="1" dirty="0">
                <a:solidFill>
                  <a:srgbClr val="4A8522"/>
                </a:solidFill>
                <a:latin typeface="Arial" panose="020B0604020202020204" pitchFamily="34" charset="0"/>
                <a:cs typeface="Arial" panose="020B0604020202020204" pitchFamily="34" charset="0"/>
              </a:rPr>
              <a:t>Safety Measures</a:t>
            </a:r>
          </a:p>
        </p:txBody>
      </p:sp>
    </p:spTree>
    <p:extLst>
      <p:ext uri="{BB962C8B-B14F-4D97-AF65-F5344CB8AC3E}">
        <p14:creationId xmlns:p14="http://schemas.microsoft.com/office/powerpoint/2010/main" val="2804409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5184B-E0D4-4F54-A443-F6714D249D9B}"/>
              </a:ext>
            </a:extLst>
          </p:cNvPr>
          <p:cNvSpPr>
            <a:spLocks noGrp="1"/>
          </p:cNvSpPr>
          <p:nvPr>
            <p:ph type="title"/>
          </p:nvPr>
        </p:nvSpPr>
        <p:spPr/>
        <p:txBody>
          <a:bodyPr/>
          <a:lstStyle/>
          <a:p>
            <a:r>
              <a:rPr lang="en-US" dirty="0"/>
              <a:t>Speakers</a:t>
            </a:r>
          </a:p>
        </p:txBody>
      </p:sp>
      <p:pic>
        <p:nvPicPr>
          <p:cNvPr id="4" name="Picture 3">
            <a:extLst>
              <a:ext uri="{FF2B5EF4-FFF2-40B4-BE49-F238E27FC236}">
                <a16:creationId xmlns:a16="http://schemas.microsoft.com/office/drawing/2014/main" id="{955B5552-4F6E-4CCB-87B6-3FABCD2B1A97}"/>
              </a:ext>
            </a:extLst>
          </p:cNvPr>
          <p:cNvPicPr/>
          <p:nvPr/>
        </p:nvPicPr>
        <p:blipFill>
          <a:blip r:embed="rId3"/>
          <a:stretch>
            <a:fillRect/>
          </a:stretch>
        </p:blipFill>
        <p:spPr>
          <a:xfrm>
            <a:off x="1168567" y="1596114"/>
            <a:ext cx="1962150" cy="1893570"/>
          </a:xfrm>
          <a:prstGeom prst="rect">
            <a:avLst/>
          </a:prstGeom>
        </p:spPr>
      </p:pic>
      <p:pic>
        <p:nvPicPr>
          <p:cNvPr id="5" name="Picture 4">
            <a:extLst>
              <a:ext uri="{FF2B5EF4-FFF2-40B4-BE49-F238E27FC236}">
                <a16:creationId xmlns:a16="http://schemas.microsoft.com/office/drawing/2014/main" id="{B6C0741E-DA3B-4F71-B46F-04E3C1B269C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168567" y="3723463"/>
            <a:ext cx="1965565" cy="1965565"/>
          </a:xfrm>
          <a:prstGeom prst="rect">
            <a:avLst/>
          </a:prstGeom>
        </p:spPr>
      </p:pic>
      <p:pic>
        <p:nvPicPr>
          <p:cNvPr id="6" name="Picture 5">
            <a:extLst>
              <a:ext uri="{FF2B5EF4-FFF2-40B4-BE49-F238E27FC236}">
                <a16:creationId xmlns:a16="http://schemas.microsoft.com/office/drawing/2014/main" id="{CF328FF2-EE75-43EA-911B-FFFCBCAE2FA3}"/>
              </a:ext>
            </a:extLst>
          </p:cNvPr>
          <p:cNvPicPr/>
          <p:nvPr/>
        </p:nvPicPr>
        <p:blipFill>
          <a:blip r:embed="rId5">
            <a:extLst>
              <a:ext uri="{28A0092B-C50C-407E-A947-70E740481C1C}">
                <a14:useLocalDpi xmlns:a14="http://schemas.microsoft.com/office/drawing/2010/main" val="0"/>
              </a:ext>
            </a:extLst>
          </a:blip>
          <a:stretch>
            <a:fillRect/>
          </a:stretch>
        </p:blipFill>
        <p:spPr>
          <a:xfrm>
            <a:off x="6294521" y="1609449"/>
            <a:ext cx="1866900" cy="1866900"/>
          </a:xfrm>
          <a:prstGeom prst="rect">
            <a:avLst/>
          </a:prstGeom>
        </p:spPr>
      </p:pic>
      <p:pic>
        <p:nvPicPr>
          <p:cNvPr id="7" name="Picture 6">
            <a:extLst>
              <a:ext uri="{FF2B5EF4-FFF2-40B4-BE49-F238E27FC236}">
                <a16:creationId xmlns:a16="http://schemas.microsoft.com/office/drawing/2014/main" id="{F20CD742-EDD5-44EB-806C-F30DA5DCA50B}"/>
              </a:ext>
            </a:extLst>
          </p:cNvPr>
          <p:cNvPicPr/>
          <p:nvPr/>
        </p:nvPicPr>
        <p:blipFill>
          <a:blip r:embed="rId6"/>
          <a:stretch>
            <a:fillRect/>
          </a:stretch>
        </p:blipFill>
        <p:spPr>
          <a:xfrm>
            <a:off x="6294521" y="3771037"/>
            <a:ext cx="1866900" cy="1936991"/>
          </a:xfrm>
          <a:prstGeom prst="rect">
            <a:avLst/>
          </a:prstGeom>
        </p:spPr>
      </p:pic>
      <p:sp>
        <p:nvSpPr>
          <p:cNvPr id="8" name="TextBox 7">
            <a:extLst>
              <a:ext uri="{FF2B5EF4-FFF2-40B4-BE49-F238E27FC236}">
                <a16:creationId xmlns:a16="http://schemas.microsoft.com/office/drawing/2014/main" id="{B6B6CB12-85D0-4594-8B99-F1C0B54949DC}"/>
              </a:ext>
            </a:extLst>
          </p:cNvPr>
          <p:cNvSpPr txBox="1"/>
          <p:nvPr/>
        </p:nvSpPr>
        <p:spPr>
          <a:xfrm>
            <a:off x="3353060" y="1942735"/>
            <a:ext cx="2338598" cy="1200329"/>
          </a:xfrm>
          <a:prstGeom prst="rect">
            <a:avLst/>
          </a:prstGeom>
          <a:noFill/>
        </p:spPr>
        <p:txBody>
          <a:bodyPr wrap="square" rtlCol="0">
            <a:spAutoFit/>
          </a:bodyPr>
          <a:lstStyle/>
          <a:p>
            <a:r>
              <a:rPr lang="en-US" dirty="0"/>
              <a:t>Greg Schneider</a:t>
            </a:r>
          </a:p>
          <a:p>
            <a:r>
              <a:rPr lang="en-US" dirty="0"/>
              <a:t>Ronald M. </a:t>
            </a:r>
            <a:r>
              <a:rPr lang="en-US" dirty="0" err="1"/>
              <a:t>Druker</a:t>
            </a:r>
            <a:r>
              <a:rPr lang="en-US" dirty="0"/>
              <a:t> ’62 Head of School</a:t>
            </a:r>
          </a:p>
          <a:p>
            <a:r>
              <a:rPr lang="en-US" dirty="0"/>
              <a:t>Belmont Hill School</a:t>
            </a:r>
          </a:p>
        </p:txBody>
      </p:sp>
      <p:sp>
        <p:nvSpPr>
          <p:cNvPr id="10" name="TextBox 9">
            <a:extLst>
              <a:ext uri="{FF2B5EF4-FFF2-40B4-BE49-F238E27FC236}">
                <a16:creationId xmlns:a16="http://schemas.microsoft.com/office/drawing/2014/main" id="{A5CB46EA-1F1B-4A94-A101-CF6B64C46CBC}"/>
              </a:ext>
            </a:extLst>
          </p:cNvPr>
          <p:cNvSpPr txBox="1"/>
          <p:nvPr/>
        </p:nvSpPr>
        <p:spPr>
          <a:xfrm>
            <a:off x="8366129" y="2081234"/>
            <a:ext cx="2343975" cy="923330"/>
          </a:xfrm>
          <a:prstGeom prst="rect">
            <a:avLst/>
          </a:prstGeom>
          <a:noFill/>
        </p:spPr>
        <p:txBody>
          <a:bodyPr wrap="none" rtlCol="0">
            <a:spAutoFit/>
          </a:bodyPr>
          <a:lstStyle/>
          <a:p>
            <a:r>
              <a:rPr lang="en-US" sz="1800" dirty="0">
                <a:effectLst/>
                <a:latin typeface="Calibri" panose="020F0502020204030204" pitchFamily="34" charset="0"/>
                <a:ea typeface="DengXian" panose="02010600030101010101" pitchFamily="2" charset="-122"/>
                <a:cs typeface="Times New Roman" panose="02020603050405020304" pitchFamily="18" charset="0"/>
              </a:rPr>
              <a:t>Matt Morrissey</a:t>
            </a:r>
          </a:p>
          <a:p>
            <a:r>
              <a:rPr lang="en-US" sz="1800" dirty="0">
                <a:effectLst/>
                <a:latin typeface="Calibri" panose="020F0502020204030204" pitchFamily="34" charset="0"/>
                <a:ea typeface="DengXian" panose="02010600030101010101" pitchFamily="2" charset="-122"/>
                <a:cs typeface="Times New Roman" panose="02020603050405020304" pitchFamily="18" charset="0"/>
              </a:rPr>
              <a:t>Chief Operating Officer</a:t>
            </a:r>
          </a:p>
          <a:p>
            <a:r>
              <a:rPr lang="en-US" sz="1800" dirty="0">
                <a:effectLst/>
                <a:latin typeface="Calibri" panose="020F0502020204030204" pitchFamily="34" charset="0"/>
                <a:ea typeface="DengXian" panose="02010600030101010101" pitchFamily="2" charset="-122"/>
                <a:cs typeface="Times New Roman" panose="02020603050405020304" pitchFamily="18" charset="0"/>
              </a:rPr>
              <a:t>Fusion Cell</a:t>
            </a:r>
          </a:p>
        </p:txBody>
      </p:sp>
      <p:sp>
        <p:nvSpPr>
          <p:cNvPr id="12" name="TextBox 11">
            <a:extLst>
              <a:ext uri="{FF2B5EF4-FFF2-40B4-BE49-F238E27FC236}">
                <a16:creationId xmlns:a16="http://schemas.microsoft.com/office/drawing/2014/main" id="{216FF555-A829-4293-8DAA-854AB498740D}"/>
              </a:ext>
            </a:extLst>
          </p:cNvPr>
          <p:cNvSpPr txBox="1"/>
          <p:nvPr/>
        </p:nvSpPr>
        <p:spPr>
          <a:xfrm>
            <a:off x="8366129" y="4248219"/>
            <a:ext cx="3235758" cy="923330"/>
          </a:xfrm>
          <a:prstGeom prst="rect">
            <a:avLst/>
          </a:prstGeom>
          <a:noFill/>
        </p:spPr>
        <p:txBody>
          <a:bodyPr wrap="none" rtlCol="0">
            <a:spAutoFit/>
          </a:bodyPr>
          <a:lstStyle/>
          <a:p>
            <a:r>
              <a:rPr lang="en-US" dirty="0"/>
              <a:t>Mike Klingshirn, MPH, CPH, PMP</a:t>
            </a:r>
          </a:p>
          <a:p>
            <a:r>
              <a:rPr lang="en-US" dirty="0"/>
              <a:t>Director of Consulting Services</a:t>
            </a:r>
          </a:p>
          <a:p>
            <a:r>
              <a:rPr lang="en-US" dirty="0"/>
              <a:t>Fusion Cell </a:t>
            </a:r>
          </a:p>
        </p:txBody>
      </p:sp>
      <p:sp>
        <p:nvSpPr>
          <p:cNvPr id="14" name="TextBox 13">
            <a:extLst>
              <a:ext uri="{FF2B5EF4-FFF2-40B4-BE49-F238E27FC236}">
                <a16:creationId xmlns:a16="http://schemas.microsoft.com/office/drawing/2014/main" id="{396351F9-1018-4C19-8238-474C9182B667}"/>
              </a:ext>
            </a:extLst>
          </p:cNvPr>
          <p:cNvSpPr txBox="1"/>
          <p:nvPr/>
        </p:nvSpPr>
        <p:spPr>
          <a:xfrm>
            <a:off x="3353060" y="4248219"/>
            <a:ext cx="2219262" cy="923330"/>
          </a:xfrm>
          <a:prstGeom prst="rect">
            <a:avLst/>
          </a:prstGeom>
          <a:noFill/>
        </p:spPr>
        <p:txBody>
          <a:bodyPr wrap="none" rtlCol="0">
            <a:spAutoFit/>
          </a:bodyPr>
          <a:lstStyle/>
          <a:p>
            <a:r>
              <a:rPr lang="en-US" dirty="0"/>
              <a:t>Joe Williams</a:t>
            </a:r>
          </a:p>
          <a:p>
            <a:r>
              <a:rPr lang="en-US" dirty="0"/>
              <a:t>Head of School</a:t>
            </a:r>
          </a:p>
          <a:p>
            <a:r>
              <a:rPr lang="en-US" dirty="0"/>
              <a:t>New Hampton School</a:t>
            </a:r>
          </a:p>
        </p:txBody>
      </p:sp>
    </p:spTree>
    <p:extLst>
      <p:ext uri="{BB962C8B-B14F-4D97-AF65-F5344CB8AC3E}">
        <p14:creationId xmlns:p14="http://schemas.microsoft.com/office/powerpoint/2010/main" val="3029096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DFD8-39BF-40C9-BEF0-47ADEC44B9F0}"/>
              </a:ext>
            </a:extLst>
          </p:cNvPr>
          <p:cNvSpPr>
            <a:spLocks noGrp="1"/>
          </p:cNvSpPr>
          <p:nvPr>
            <p:ph type="title"/>
          </p:nvPr>
        </p:nvSpPr>
        <p:spPr/>
        <p:txBody>
          <a:bodyPr/>
          <a:lstStyle/>
          <a:p>
            <a:r>
              <a:rPr lang="en-US" dirty="0"/>
              <a:t>Key Elements</a:t>
            </a:r>
            <a:br>
              <a:rPr lang="en-US" dirty="0"/>
            </a:br>
            <a:r>
              <a:rPr lang="en-US" sz="2000" i="1" dirty="0"/>
              <a:t>Developing Your Plan</a:t>
            </a:r>
          </a:p>
        </p:txBody>
      </p:sp>
      <p:graphicFrame>
        <p:nvGraphicFramePr>
          <p:cNvPr id="4" name="Diagram 3">
            <a:extLst>
              <a:ext uri="{FF2B5EF4-FFF2-40B4-BE49-F238E27FC236}">
                <a16:creationId xmlns:a16="http://schemas.microsoft.com/office/drawing/2014/main" id="{73C1BFC1-3B27-477E-9FD1-DD0C76D4C963}"/>
              </a:ext>
            </a:extLst>
          </p:cNvPr>
          <p:cNvGraphicFramePr/>
          <p:nvPr>
            <p:extLst>
              <p:ext uri="{D42A27DB-BD31-4B8C-83A1-F6EECF244321}">
                <p14:modId xmlns:p14="http://schemas.microsoft.com/office/powerpoint/2010/main" val="2174768875"/>
              </p:ext>
            </p:extLst>
          </p:nvPr>
        </p:nvGraphicFramePr>
        <p:xfrm>
          <a:off x="2959232" y="556182"/>
          <a:ext cx="8762214" cy="4440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A3D9A7E7-A59B-4284-879C-66B60F051161}"/>
              </a:ext>
            </a:extLst>
          </p:cNvPr>
          <p:cNvSpPr txBox="1"/>
          <p:nvPr/>
        </p:nvSpPr>
        <p:spPr>
          <a:xfrm>
            <a:off x="9021452" y="1829569"/>
            <a:ext cx="3170548" cy="369332"/>
          </a:xfrm>
          <a:prstGeom prst="rect">
            <a:avLst/>
          </a:prstGeom>
          <a:noFill/>
        </p:spPr>
        <p:txBody>
          <a:bodyPr wrap="square" rtlCol="0">
            <a:spAutoFit/>
          </a:bodyPr>
          <a:lstStyle/>
          <a:p>
            <a:r>
              <a:rPr lang="en-US"/>
              <a:t>Facility HVAC supports safe play</a:t>
            </a:r>
          </a:p>
        </p:txBody>
      </p:sp>
      <p:sp>
        <p:nvSpPr>
          <p:cNvPr id="9" name="Arrow: Left 8">
            <a:extLst>
              <a:ext uri="{FF2B5EF4-FFF2-40B4-BE49-F238E27FC236}">
                <a16:creationId xmlns:a16="http://schemas.microsoft.com/office/drawing/2014/main" id="{26DD00E1-174A-4E76-B2B8-2E35E0A6B8AA}"/>
              </a:ext>
            </a:extLst>
          </p:cNvPr>
          <p:cNvSpPr/>
          <p:nvPr/>
        </p:nvSpPr>
        <p:spPr>
          <a:xfrm>
            <a:off x="8653806" y="1951348"/>
            <a:ext cx="443060" cy="1602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C8A06B-F018-46F0-A252-E419C0C7A47A}"/>
              </a:ext>
            </a:extLst>
          </p:cNvPr>
          <p:cNvSpPr txBox="1"/>
          <p:nvPr/>
        </p:nvSpPr>
        <p:spPr>
          <a:xfrm>
            <a:off x="716437" y="2111604"/>
            <a:ext cx="4383464" cy="2308324"/>
          </a:xfrm>
          <a:prstGeom prst="rect">
            <a:avLst/>
          </a:prstGeom>
          <a:noFill/>
        </p:spPr>
        <p:txBody>
          <a:bodyPr wrap="square" rtlCol="0">
            <a:spAutoFit/>
          </a:bodyPr>
          <a:lstStyle/>
          <a:p>
            <a:r>
              <a:rPr lang="en-US" dirty="0"/>
              <a:t>Assumptions: </a:t>
            </a:r>
          </a:p>
          <a:p>
            <a:pPr marL="342900" indent="-342900">
              <a:buAutoNum type="arabicPeriod"/>
            </a:pPr>
            <a:r>
              <a:rPr lang="en-US" dirty="0"/>
              <a:t>Governor does not shut down your sport</a:t>
            </a:r>
          </a:p>
          <a:p>
            <a:pPr marL="342900" indent="-342900">
              <a:buAutoNum type="arabicPeriod"/>
            </a:pPr>
            <a:r>
              <a:rPr lang="en-US" dirty="0"/>
              <a:t>Universal masking (exception: active athletes) </a:t>
            </a:r>
          </a:p>
          <a:p>
            <a:pPr marL="342900" indent="-342900">
              <a:buAutoNum type="arabicPeriod"/>
            </a:pPr>
            <a:r>
              <a:rPr lang="en-US" dirty="0"/>
              <a:t>Schools can support additional screening and testing of athletes</a:t>
            </a:r>
          </a:p>
          <a:p>
            <a:pPr marL="342900" indent="-342900">
              <a:buAutoNum type="arabicPeriod"/>
            </a:pPr>
            <a:r>
              <a:rPr lang="en-US" dirty="0"/>
              <a:t>Excellent communication</a:t>
            </a:r>
          </a:p>
          <a:p>
            <a:pPr marL="342900" indent="-342900">
              <a:buAutoNum type="arabicPeriod"/>
            </a:pPr>
            <a:r>
              <a:rPr lang="en-US" dirty="0"/>
              <a:t>No crazy spikes in any area</a:t>
            </a:r>
          </a:p>
        </p:txBody>
      </p:sp>
    </p:spTree>
    <p:extLst>
      <p:ext uri="{BB962C8B-B14F-4D97-AF65-F5344CB8AC3E}">
        <p14:creationId xmlns:p14="http://schemas.microsoft.com/office/powerpoint/2010/main" val="1458619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05AA9-057E-4939-AAF7-2AEE28ECD0B7}"/>
              </a:ext>
            </a:extLst>
          </p:cNvPr>
          <p:cNvSpPr>
            <a:spLocks noGrp="1"/>
          </p:cNvSpPr>
          <p:nvPr>
            <p:ph type="title"/>
          </p:nvPr>
        </p:nvSpPr>
        <p:spPr/>
        <p:txBody>
          <a:bodyPr/>
          <a:lstStyle/>
          <a:p>
            <a:r>
              <a:rPr lang="en-US"/>
              <a:t>Evaluate Risk Tolerance by Category: </a:t>
            </a:r>
            <a:br>
              <a:rPr lang="en-US"/>
            </a:br>
            <a:r>
              <a:rPr lang="en-US"/>
              <a:t>Example: Protocols for Officials</a:t>
            </a:r>
          </a:p>
        </p:txBody>
      </p:sp>
      <p:sp>
        <p:nvSpPr>
          <p:cNvPr id="4" name="Title 1">
            <a:extLst>
              <a:ext uri="{FF2B5EF4-FFF2-40B4-BE49-F238E27FC236}">
                <a16:creationId xmlns:a16="http://schemas.microsoft.com/office/drawing/2014/main" id="{F255CD39-5ACE-4B24-A44A-F0282A1A5294}"/>
              </a:ext>
            </a:extLst>
          </p:cNvPr>
          <p:cNvSpPr txBox="1">
            <a:spLocks/>
          </p:cNvSpPr>
          <p:nvPr/>
        </p:nvSpPr>
        <p:spPr>
          <a:xfrm>
            <a:off x="590844" y="2129038"/>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pPr algn="ctr"/>
            <a:r>
              <a:rPr lang="en-US" sz="2200">
                <a:solidFill>
                  <a:srgbClr val="FFFFFF"/>
                </a:solidFill>
              </a:rPr>
              <a:t>Assessment: </a:t>
            </a:r>
            <a:br>
              <a:rPr lang="en-US" sz="2200">
                <a:solidFill>
                  <a:srgbClr val="FFFFFF"/>
                </a:solidFill>
              </a:rPr>
            </a:br>
            <a:br>
              <a:rPr lang="en-US" sz="2800">
                <a:solidFill>
                  <a:srgbClr val="FFFFFF"/>
                </a:solidFill>
              </a:rPr>
            </a:br>
            <a:r>
              <a:rPr lang="en-US" sz="2800">
                <a:solidFill>
                  <a:srgbClr val="FFFFFF"/>
                </a:solidFill>
              </a:rPr>
              <a:t>Risk Tolerance Report</a:t>
            </a:r>
            <a:br>
              <a:rPr lang="en-US" sz="2800">
                <a:solidFill>
                  <a:srgbClr val="FFFFFF"/>
                </a:solidFill>
              </a:rPr>
            </a:br>
            <a:endParaRPr lang="en-US" sz="2800">
              <a:solidFill>
                <a:srgbClr val="FFFFFF"/>
              </a:solidFill>
            </a:endParaRPr>
          </a:p>
        </p:txBody>
      </p:sp>
      <p:sp>
        <p:nvSpPr>
          <p:cNvPr id="3" name="Rectangle 2">
            <a:extLst>
              <a:ext uri="{FF2B5EF4-FFF2-40B4-BE49-F238E27FC236}">
                <a16:creationId xmlns:a16="http://schemas.microsoft.com/office/drawing/2014/main" id="{19013ABB-4207-4BFB-BFF8-5EC20D555267}"/>
              </a:ext>
            </a:extLst>
          </p:cNvPr>
          <p:cNvSpPr/>
          <p:nvPr/>
        </p:nvSpPr>
        <p:spPr>
          <a:xfrm>
            <a:off x="5977217" y="3244334"/>
            <a:ext cx="237566" cy="369332"/>
          </a:xfrm>
          <a:prstGeom prst="rect">
            <a:avLst/>
          </a:prstGeom>
        </p:spPr>
        <p:txBody>
          <a:bodyPr wrap="none">
            <a:spAutoFit/>
          </a:bodyPr>
          <a:lstStyle/>
          <a:p>
            <a:r>
              <a:rPr lang="en-US"/>
              <a:t> </a:t>
            </a:r>
          </a:p>
        </p:txBody>
      </p:sp>
      <p:graphicFrame>
        <p:nvGraphicFramePr>
          <p:cNvPr id="7" name="Google Shape;186;p28">
            <a:extLst>
              <a:ext uri="{FF2B5EF4-FFF2-40B4-BE49-F238E27FC236}">
                <a16:creationId xmlns:a16="http://schemas.microsoft.com/office/drawing/2014/main" id="{286E1EB1-95FB-4036-96E0-6472D43E1BC4}"/>
              </a:ext>
            </a:extLst>
          </p:cNvPr>
          <p:cNvGraphicFramePr/>
          <p:nvPr>
            <p:extLst>
              <p:ext uri="{D42A27DB-BD31-4B8C-83A1-F6EECF244321}">
                <p14:modId xmlns:p14="http://schemas.microsoft.com/office/powerpoint/2010/main" val="163698713"/>
              </p:ext>
            </p:extLst>
          </p:nvPr>
        </p:nvGraphicFramePr>
        <p:xfrm>
          <a:off x="3474720" y="2134221"/>
          <a:ext cx="8412480" cy="2786143"/>
        </p:xfrm>
        <a:graphic>
          <a:graphicData uri="http://schemas.openxmlformats.org/drawingml/2006/table">
            <a:tbl>
              <a:tblPr>
                <a:noFill/>
              </a:tblPr>
              <a:tblGrid>
                <a:gridCol w="2408834">
                  <a:extLst>
                    <a:ext uri="{9D8B030D-6E8A-4147-A177-3AD203B41FA5}">
                      <a16:colId xmlns:a16="http://schemas.microsoft.com/office/drawing/2014/main" val="20000"/>
                    </a:ext>
                  </a:extLst>
                </a:gridCol>
                <a:gridCol w="1875575">
                  <a:extLst>
                    <a:ext uri="{9D8B030D-6E8A-4147-A177-3AD203B41FA5}">
                      <a16:colId xmlns:a16="http://schemas.microsoft.com/office/drawing/2014/main" val="20001"/>
                    </a:ext>
                  </a:extLst>
                </a:gridCol>
                <a:gridCol w="2059441">
                  <a:extLst>
                    <a:ext uri="{9D8B030D-6E8A-4147-A177-3AD203B41FA5}">
                      <a16:colId xmlns:a16="http://schemas.microsoft.com/office/drawing/2014/main" val="20002"/>
                    </a:ext>
                  </a:extLst>
                </a:gridCol>
                <a:gridCol w="2068630">
                  <a:extLst>
                    <a:ext uri="{9D8B030D-6E8A-4147-A177-3AD203B41FA5}">
                      <a16:colId xmlns:a16="http://schemas.microsoft.com/office/drawing/2014/main" val="20003"/>
                    </a:ext>
                  </a:extLst>
                </a:gridCol>
              </a:tblGrid>
              <a:tr h="30710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Decision Category</a:t>
                      </a:r>
                      <a:endParaRPr sz="1200" b="1" i="0" u="none" strike="noStrike" cap="none">
                        <a:solidFill>
                          <a:srgbClr val="000000"/>
                        </a:solidFill>
                        <a:latin typeface="Calibri"/>
                        <a:ea typeface="Calibri"/>
                        <a:cs typeface="Calibri"/>
                        <a:sym typeface="Calibri"/>
                      </a:endParaRPr>
                    </a:p>
                  </a:txBody>
                  <a:tcPr marL="8575" marR="8575" marT="85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Lower</a:t>
                      </a:r>
                      <a:endParaRPr sz="1500" u="none" strike="noStrike" cap="none"/>
                    </a:p>
                  </a:txBody>
                  <a:tcPr marL="8575" marR="8575" marT="85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8D08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Moderate</a:t>
                      </a:r>
                      <a:endParaRPr sz="1500" u="none" strike="noStrike" cap="none"/>
                    </a:p>
                  </a:txBody>
                  <a:tcPr marL="8575" marR="8575" marT="85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High</a:t>
                      </a:r>
                      <a:endParaRPr sz="1500" u="none" strike="noStrike" cap="none"/>
                    </a:p>
                  </a:txBody>
                  <a:tcPr marL="8575" marR="8575" marT="85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924700">
                <a:tc>
                  <a:txBody>
                    <a:bodyPr/>
                    <a:lstStyle/>
                    <a:p>
                      <a:pPr marL="0" marR="0" lvl="0" indent="0" algn="l" rtl="0">
                        <a:lnSpc>
                          <a:spcPct val="100000"/>
                        </a:lnSpc>
                        <a:spcBef>
                          <a:spcPts val="0"/>
                        </a:spcBef>
                        <a:spcAft>
                          <a:spcPts val="0"/>
                        </a:spcAft>
                        <a:buClr>
                          <a:srgbClr val="000000"/>
                        </a:buClr>
                        <a:buSzPts val="1200"/>
                        <a:buFont typeface="Arial"/>
                        <a:buNone/>
                      </a:pPr>
                      <a:r>
                        <a:rPr lang="en-US" sz="1200" b="1" i="1" dirty="0">
                          <a:latin typeface="Calibri"/>
                          <a:ea typeface="Calibri"/>
                          <a:cs typeface="Calibri"/>
                          <a:sym typeface="Calibri"/>
                        </a:rPr>
                        <a:t>OFFICALS/REFEREES</a:t>
                      </a:r>
                      <a:endParaRPr sz="1500" u="none" strike="noStrike" cap="none" dirty="0"/>
                    </a:p>
                  </a:txBody>
                  <a:tcPr marL="718100" marR="8575" marT="85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114300" marR="0" lvl="0" indent="-127000" algn="l" rtl="0">
                        <a:lnSpc>
                          <a:spcPct val="100000"/>
                        </a:lnSpc>
                        <a:spcBef>
                          <a:spcPts val="0"/>
                        </a:spcBef>
                        <a:spcAft>
                          <a:spcPts val="0"/>
                        </a:spcAft>
                        <a:buSzPts val="1100"/>
                        <a:buChar char="-"/>
                      </a:pPr>
                      <a:r>
                        <a:rPr lang="en-US" sz="1100" dirty="0"/>
                        <a:t>Each school provides an Official</a:t>
                      </a:r>
                      <a:endParaRPr sz="1100" u="none" strike="noStrike" cap="none" dirty="0"/>
                    </a:p>
                    <a:p>
                      <a:pPr marL="0" marR="0" lvl="0" indent="0" algn="l" rtl="0">
                        <a:lnSpc>
                          <a:spcPct val="107000"/>
                        </a:lnSpc>
                        <a:spcBef>
                          <a:spcPts val="0"/>
                        </a:spcBef>
                        <a:spcAft>
                          <a:spcPts val="0"/>
                        </a:spcAft>
                        <a:buClr>
                          <a:srgbClr val="000000"/>
                        </a:buClr>
                        <a:buSzPts val="1100"/>
                        <a:buFont typeface="Arial"/>
                        <a:buNone/>
                      </a:pPr>
                      <a:endParaRPr sz="1100" u="none" strike="noStrike" cap="none"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Calibri"/>
                          <a:ea typeface="Calibri"/>
                          <a:cs typeface="Calibri"/>
                          <a:sym typeface="Calibri"/>
                        </a:rPr>
                        <a:t>- </a:t>
                      </a:r>
                      <a:r>
                        <a:rPr lang="en-US" sz="1100">
                          <a:solidFill>
                            <a:schemeClr val="dk1"/>
                          </a:solidFill>
                          <a:latin typeface="Calibri"/>
                          <a:ea typeface="Calibri"/>
                          <a:cs typeface="Calibri"/>
                          <a:sym typeface="Calibri"/>
                        </a:rPr>
                        <a:t>Allow only officials from the region to participate</a:t>
                      </a:r>
                      <a:endParaRPr sz="1500" u="none" strike="noStrike" cap="none"/>
                    </a:p>
                    <a:p>
                      <a:pPr marL="0" marR="0" lvl="0" indent="0" algn="l" rtl="0">
                        <a:lnSpc>
                          <a:spcPct val="107000"/>
                        </a:lnSpc>
                        <a:spcBef>
                          <a:spcPts val="0"/>
                        </a:spcBef>
                        <a:spcAft>
                          <a:spcPts val="0"/>
                        </a:spcAft>
                        <a:buClr>
                          <a:srgbClr val="000000"/>
                        </a:buClr>
                        <a:buSzPts val="800"/>
                        <a:buFont typeface="Arial"/>
                        <a:buNone/>
                      </a:pPr>
                      <a:endParaRPr sz="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dirty="0">
                          <a:solidFill>
                            <a:schemeClr val="dk1"/>
                          </a:solidFill>
                          <a:latin typeface="Calibri"/>
                          <a:ea typeface="Calibri"/>
                          <a:cs typeface="Calibri"/>
                          <a:sym typeface="Calibri"/>
                        </a:rPr>
                        <a:t>- </a:t>
                      </a:r>
                      <a:r>
                        <a:rPr lang="en-US" sz="1100" dirty="0">
                          <a:solidFill>
                            <a:schemeClr val="dk1"/>
                          </a:solidFill>
                          <a:latin typeface="Calibri"/>
                          <a:ea typeface="Calibri"/>
                          <a:cs typeface="Calibri"/>
                          <a:sym typeface="Calibri"/>
                        </a:rPr>
                        <a:t>Allow officials from outside the region </a:t>
                      </a:r>
                      <a:endParaRPr sz="1100"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en-US" sz="1100" dirty="0">
                          <a:solidFill>
                            <a:schemeClr val="dk1"/>
                          </a:solidFill>
                          <a:latin typeface="Calibri"/>
                          <a:ea typeface="Calibri"/>
                          <a:cs typeface="Calibri"/>
                          <a:sym typeface="Calibri"/>
                        </a:rPr>
                        <a:t>- Large regions may be require intra-region official is available or healthy. </a:t>
                      </a:r>
                      <a:endParaRPr sz="1100"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endParaRPr sz="1100" u="none" strike="noStrike" cap="none" dirty="0">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03600">
                <a:tc>
                  <a:txBody>
                    <a:bodyPr/>
                    <a:lstStyle/>
                    <a:p>
                      <a:pPr marL="0" marR="0" lvl="0" indent="0" algn="l" rtl="0">
                        <a:lnSpc>
                          <a:spcPct val="100000"/>
                        </a:lnSpc>
                        <a:spcBef>
                          <a:spcPts val="0"/>
                        </a:spcBef>
                        <a:spcAft>
                          <a:spcPts val="0"/>
                        </a:spcAft>
                        <a:buClr>
                          <a:srgbClr val="000000"/>
                        </a:buClr>
                        <a:buSzPts val="1200"/>
                        <a:buFont typeface="Arial"/>
                        <a:buNone/>
                      </a:pPr>
                      <a:r>
                        <a:rPr lang="en-US" sz="1200" b="1" i="1" dirty="0">
                          <a:latin typeface="Calibri"/>
                          <a:ea typeface="Calibri"/>
                          <a:cs typeface="Calibri"/>
                          <a:sym typeface="Calibri"/>
                        </a:rPr>
                        <a:t>SCREENING</a:t>
                      </a:r>
                      <a:r>
                        <a:rPr lang="en-US" sz="1200" dirty="0">
                          <a:latin typeface="Calibri"/>
                          <a:ea typeface="Calibri"/>
                          <a:cs typeface="Calibri"/>
                          <a:sym typeface="Calibri"/>
                        </a:rPr>
                        <a:t> (includes temperature)</a:t>
                      </a:r>
                      <a:endParaRPr sz="1500" u="none" strike="noStrike" cap="none" dirty="0"/>
                    </a:p>
                  </a:txBody>
                  <a:tcPr marL="718100" marR="8575" marT="85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109537" marR="0" lvl="0" indent="-109537" algn="l" rtl="0">
                        <a:lnSpc>
                          <a:spcPct val="100000"/>
                        </a:lnSpc>
                        <a:spcBef>
                          <a:spcPts val="0"/>
                        </a:spcBef>
                        <a:spcAft>
                          <a:spcPts val="0"/>
                        </a:spcAft>
                        <a:buClr>
                          <a:srgbClr val="000000"/>
                        </a:buClr>
                        <a:buSzPts val="1100"/>
                        <a:buFont typeface="Arial"/>
                        <a:buNone/>
                      </a:pPr>
                      <a:r>
                        <a:rPr lang="en-US" sz="1100">
                          <a:solidFill>
                            <a:schemeClr val="dk1"/>
                          </a:solidFill>
                          <a:latin typeface="Calibri"/>
                          <a:ea typeface="Calibri"/>
                          <a:cs typeface="Calibri"/>
                          <a:sym typeface="Calibri"/>
                        </a:rPr>
                        <a:t>- Official screens each day, starting 3 days prior to competition</a:t>
                      </a:r>
                      <a:endParaRPr sz="1100">
                        <a:solidFill>
                          <a:schemeClr val="dk1"/>
                        </a:solidFill>
                        <a:latin typeface="Calibri"/>
                        <a:ea typeface="Calibri"/>
                        <a:cs typeface="Calibri"/>
                        <a:sym typeface="Calibri"/>
                      </a:endParaRPr>
                    </a:p>
                    <a:p>
                      <a:pPr marL="109537" marR="0" lvl="0" indent="-109537" algn="l" rtl="0">
                        <a:lnSpc>
                          <a:spcPct val="100000"/>
                        </a:lnSpc>
                        <a:spcBef>
                          <a:spcPts val="0"/>
                        </a:spcBef>
                        <a:spcAft>
                          <a:spcPts val="0"/>
                        </a:spcAft>
                        <a:buClr>
                          <a:srgbClr val="000000"/>
                        </a:buClr>
                        <a:buSzPts val="1100"/>
                        <a:buFont typeface="Arial"/>
                        <a:buNone/>
                      </a:pPr>
                      <a:r>
                        <a:rPr lang="en-US" sz="1100">
                          <a:solidFill>
                            <a:schemeClr val="dk1"/>
                          </a:solidFill>
                          <a:latin typeface="Calibri"/>
                          <a:ea typeface="Calibri"/>
                          <a:cs typeface="Calibri"/>
                          <a:sym typeface="Calibri"/>
                        </a:rPr>
                        <a:t>- Official screens prior to entry</a:t>
                      </a:r>
                      <a:endParaRPr sz="1100">
                        <a:solidFill>
                          <a:schemeClr val="dk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09537" lvl="0" indent="-109537" algn="l" rtl="0">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 Official screens prior to travel</a:t>
                      </a:r>
                      <a:endParaRPr sz="1100">
                        <a:solidFill>
                          <a:schemeClr val="dk1"/>
                        </a:solidFill>
                        <a:latin typeface="Calibri"/>
                        <a:ea typeface="Calibri"/>
                        <a:cs typeface="Calibri"/>
                        <a:sym typeface="Calibri"/>
                      </a:endParaRPr>
                    </a:p>
                    <a:p>
                      <a:pPr marL="109537" lvl="0" indent="-109537" algn="l" rtl="0">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 Official screens prior to entry of the facility</a:t>
                      </a:r>
                      <a:endParaRPr sz="800">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solidFill>
                            <a:schemeClr val="dk1"/>
                          </a:solidFill>
                          <a:latin typeface="Calibri"/>
                          <a:ea typeface="Calibri"/>
                          <a:cs typeface="Calibri"/>
                          <a:sym typeface="Calibri"/>
                        </a:rPr>
                        <a:t>- N/A</a:t>
                      </a:r>
                      <a:endParaRPr sz="1500" u="none" strike="noStrike" cap="none"/>
                    </a:p>
                    <a:p>
                      <a:pPr marL="0" marR="0" lvl="0" indent="0" algn="l" rtl="0">
                        <a:lnSpc>
                          <a:spcPct val="107000"/>
                        </a:lnSpc>
                        <a:spcBef>
                          <a:spcPts val="0"/>
                        </a:spcBef>
                        <a:spcAft>
                          <a:spcPts val="0"/>
                        </a:spcAft>
                        <a:buClr>
                          <a:srgbClr val="000000"/>
                        </a:buClr>
                        <a:buSzPts val="1100"/>
                        <a:buFont typeface="Arial"/>
                        <a:buNone/>
                      </a:pP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endParaRPr sz="11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3600">
                <a:tc>
                  <a:txBody>
                    <a:bodyPr/>
                    <a:lstStyle/>
                    <a:p>
                      <a:pPr marL="0" marR="0" lvl="0" indent="0" algn="l" rtl="0">
                        <a:lnSpc>
                          <a:spcPct val="100000"/>
                        </a:lnSpc>
                        <a:spcBef>
                          <a:spcPts val="0"/>
                        </a:spcBef>
                        <a:spcAft>
                          <a:spcPts val="0"/>
                        </a:spcAft>
                        <a:buClr>
                          <a:srgbClr val="000000"/>
                        </a:buClr>
                        <a:buSzPts val="1100"/>
                        <a:buFont typeface="Arial"/>
                        <a:buNone/>
                      </a:pPr>
                      <a:r>
                        <a:rPr lang="en-US" sz="1200" b="1" i="1">
                          <a:latin typeface="Calibri"/>
                          <a:ea typeface="Calibri"/>
                          <a:cs typeface="Calibri"/>
                          <a:sym typeface="Calibri"/>
                        </a:rPr>
                        <a:t>TESTING </a:t>
                      </a:r>
                      <a:r>
                        <a:rPr lang="en-US" sz="1200">
                          <a:latin typeface="Calibri"/>
                          <a:ea typeface="Calibri"/>
                          <a:cs typeface="Calibri"/>
                          <a:sym typeface="Calibri"/>
                        </a:rPr>
                        <a:t>(consider testing requirements in line with defined protocols)</a:t>
                      </a:r>
                      <a:endParaRPr sz="110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1" u="none" strike="noStrike" cap="none">
                        <a:solidFill>
                          <a:srgbClr val="000000"/>
                        </a:solidFill>
                        <a:latin typeface="Calibri"/>
                        <a:ea typeface="Calibri"/>
                        <a:cs typeface="Calibri"/>
                        <a:sym typeface="Calibri"/>
                      </a:endParaRPr>
                    </a:p>
                  </a:txBody>
                  <a:tcPr marL="718100" marR="8575" marT="85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109537" marR="0" lvl="0" indent="-109537" algn="l" rtl="0">
                        <a:lnSpc>
                          <a:spcPct val="107000"/>
                        </a:lnSpc>
                        <a:spcBef>
                          <a:spcPts val="0"/>
                        </a:spcBef>
                        <a:spcAft>
                          <a:spcPts val="0"/>
                        </a:spcAft>
                        <a:buClr>
                          <a:srgbClr val="000000"/>
                        </a:buClr>
                        <a:buSzPts val="1100"/>
                        <a:buFont typeface="Arial"/>
                        <a:buNone/>
                      </a:pPr>
                      <a:r>
                        <a:rPr lang="en-US" dirty="0"/>
                        <a:t>- </a:t>
                      </a:r>
                      <a:r>
                        <a:rPr lang="en-US" sz="1100" dirty="0">
                          <a:solidFill>
                            <a:schemeClr val="dk1"/>
                          </a:solidFill>
                          <a:latin typeface="Calibri"/>
                          <a:ea typeface="Calibri"/>
                          <a:cs typeface="Calibri"/>
                          <a:sym typeface="Calibri"/>
                        </a:rPr>
                        <a:t>PCR/pool test completed in line with Tuesday/Thursday protocol</a:t>
                      </a:r>
                      <a:endParaRPr sz="1500" u="none" strike="noStrike" cap="none" dirty="0"/>
                    </a:p>
                  </a:txBody>
                  <a:tcPr marL="68575" marR="68575" marT="0" marB="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109537" marR="0" lvl="0" indent="-109537" algn="l" rtl="0">
                        <a:lnSpc>
                          <a:spcPct val="107000"/>
                        </a:lnSpc>
                        <a:spcBef>
                          <a:spcPts val="0"/>
                        </a:spcBef>
                        <a:spcAft>
                          <a:spcPts val="0"/>
                        </a:spcAft>
                        <a:buClr>
                          <a:schemeClr val="dk1"/>
                        </a:buClr>
                        <a:buSzPts val="1100"/>
                        <a:buFont typeface="Arial"/>
                        <a:buNone/>
                      </a:pPr>
                      <a:r>
                        <a:rPr lang="en-US" sz="1100" dirty="0">
                          <a:latin typeface="Calibri"/>
                          <a:ea typeface="Calibri"/>
                          <a:cs typeface="Calibri"/>
                          <a:sym typeface="Calibri"/>
                        </a:rPr>
                        <a:t>- </a:t>
                      </a:r>
                      <a:r>
                        <a:rPr lang="en-US" sz="1100" dirty="0">
                          <a:solidFill>
                            <a:schemeClr val="dk1"/>
                          </a:solidFill>
                          <a:latin typeface="Calibri"/>
                          <a:ea typeface="Calibri"/>
                          <a:cs typeface="Calibri"/>
                          <a:sym typeface="Calibri"/>
                        </a:rPr>
                        <a:t>PCR/pool test completed each Wednesday of the season regardless of duties to officiate </a:t>
                      </a:r>
                      <a:endParaRPr sz="1100" u="none" strike="noStrike" cap="none" dirty="0">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dirty="0">
                          <a:latin typeface="Calibri"/>
                          <a:ea typeface="Calibri"/>
                          <a:cs typeface="Calibri"/>
                          <a:sym typeface="Calibri"/>
                        </a:rPr>
                        <a:t>- </a:t>
                      </a:r>
                      <a:r>
                        <a:rPr lang="en-US" sz="1100" dirty="0">
                          <a:solidFill>
                            <a:schemeClr val="dk1"/>
                          </a:solidFill>
                          <a:latin typeface="Calibri"/>
                          <a:ea typeface="Calibri"/>
                          <a:cs typeface="Calibri"/>
                          <a:sym typeface="Calibri"/>
                        </a:rPr>
                        <a:t>PCR/pool test completed each Wednesday</a:t>
                      </a:r>
                      <a:endParaRPr sz="1100" u="none" strike="noStrike" cap="none" dirty="0">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43345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FA7C-93E6-4A6B-ADA9-31C818335B6C}"/>
              </a:ext>
            </a:extLst>
          </p:cNvPr>
          <p:cNvSpPr>
            <a:spLocks noGrp="1"/>
          </p:cNvSpPr>
          <p:nvPr>
            <p:ph type="title"/>
          </p:nvPr>
        </p:nvSpPr>
        <p:spPr>
          <a:xfrm>
            <a:off x="0" y="-1"/>
            <a:ext cx="12192000" cy="1325563"/>
          </a:xfrm>
          <a:solidFill>
            <a:srgbClr val="0D0D0D">
              <a:alpha val="69804"/>
            </a:srgbClr>
          </a:solidFill>
        </p:spPr>
        <p:txBody>
          <a:bodyPr>
            <a:normAutofit/>
          </a:bodyPr>
          <a:lstStyle/>
          <a:p>
            <a:pPr marL="234950"/>
            <a:r>
              <a:rPr lang="en-US" dirty="0">
                <a:solidFill>
                  <a:schemeClr val="bg1"/>
                </a:solidFill>
              </a:rPr>
              <a:t>Current Topics and Looking Ahead</a:t>
            </a:r>
          </a:p>
        </p:txBody>
      </p:sp>
      <p:pic>
        <p:nvPicPr>
          <p:cNvPr id="2050" name="Picture 2" descr="Oak Harbor’s Emma Erskine, left, Bailey Trease and Emily Miller listen to instructions before a drill at offseason workouts Monday. Health guidelines require athletes to wear masks when within six feet of each other. (Photo by Jim Waller/Whidbey News-Times)">
            <a:extLst>
              <a:ext uri="{FF2B5EF4-FFF2-40B4-BE49-F238E27FC236}">
                <a16:creationId xmlns:a16="http://schemas.microsoft.com/office/drawing/2014/main" id="{A36F0402-2475-4BE0-BB37-A42BC2089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5562"/>
            <a:ext cx="12192000" cy="8125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AD1F2A-ED7D-4258-B44D-6C2587E4159B}"/>
              </a:ext>
            </a:extLst>
          </p:cNvPr>
          <p:cNvSpPr txBox="1"/>
          <p:nvPr/>
        </p:nvSpPr>
        <p:spPr>
          <a:xfrm>
            <a:off x="9615055" y="6611779"/>
            <a:ext cx="2206053" cy="246221"/>
          </a:xfrm>
          <a:prstGeom prst="rect">
            <a:avLst/>
          </a:prstGeom>
          <a:noFill/>
        </p:spPr>
        <p:txBody>
          <a:bodyPr wrap="none" rtlCol="0">
            <a:spAutoFit/>
          </a:bodyPr>
          <a:lstStyle/>
          <a:p>
            <a:r>
              <a:rPr lang="en-US" sz="1000" dirty="0">
                <a:solidFill>
                  <a:schemeClr val="bg1"/>
                </a:solidFill>
              </a:rPr>
              <a:t>https://www.whidbeynewstimes.com/</a:t>
            </a:r>
          </a:p>
        </p:txBody>
      </p:sp>
    </p:spTree>
    <p:extLst>
      <p:ext uri="{BB962C8B-B14F-4D97-AF65-F5344CB8AC3E}">
        <p14:creationId xmlns:p14="http://schemas.microsoft.com/office/powerpoint/2010/main" val="883786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CB25E-F718-A54C-97C4-57203EC66808}"/>
              </a:ext>
            </a:extLst>
          </p:cNvPr>
          <p:cNvSpPr>
            <a:spLocks noGrp="1"/>
          </p:cNvSpPr>
          <p:nvPr>
            <p:ph type="ctrTitle"/>
          </p:nvPr>
        </p:nvSpPr>
        <p:spPr>
          <a:xfrm>
            <a:off x="1707923" y="2967335"/>
            <a:ext cx="8776154" cy="923330"/>
          </a:xfrm>
        </p:spPr>
        <p:txBody>
          <a:bodyPr>
            <a:normAutofit/>
          </a:bodyPr>
          <a:lstStyle/>
          <a:p>
            <a:pPr algn="ctr"/>
            <a:r>
              <a:rPr lang="en-US" sz="4400" dirty="0">
                <a:solidFill>
                  <a:srgbClr val="232333"/>
                </a:solidFill>
                <a:latin typeface="+mn-lt"/>
              </a:rPr>
              <a:t>Thank You!</a:t>
            </a:r>
            <a:endParaRPr lang="en-US" sz="3200" i="1" dirty="0">
              <a:latin typeface="+mn-lt"/>
            </a:endParaRPr>
          </a:p>
        </p:txBody>
      </p:sp>
      <p:sp>
        <p:nvSpPr>
          <p:cNvPr id="11" name="Rectangle: Rounded Corners 10">
            <a:extLst>
              <a:ext uri="{FF2B5EF4-FFF2-40B4-BE49-F238E27FC236}">
                <a16:creationId xmlns:a16="http://schemas.microsoft.com/office/drawing/2014/main" id="{B1919741-BF3A-4F65-8694-C9E3F80DD6BF}"/>
              </a:ext>
            </a:extLst>
          </p:cNvPr>
          <p:cNvSpPr/>
          <p:nvPr/>
        </p:nvSpPr>
        <p:spPr>
          <a:xfrm>
            <a:off x="3020283" y="5884261"/>
            <a:ext cx="6151434" cy="701546"/>
          </a:xfrm>
          <a:prstGeom prst="roundRect">
            <a:avLst/>
          </a:prstGeom>
          <a:solidFill>
            <a:schemeClr val="accent1"/>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chemeClr val="bg1"/>
                </a:solidFill>
              </a:rPr>
              <a:t>Free Discovery Session: www.fusioncell.com/COVID19</a:t>
            </a:r>
          </a:p>
        </p:txBody>
      </p:sp>
      <p:sp>
        <p:nvSpPr>
          <p:cNvPr id="3" name="TextBox 2">
            <a:extLst>
              <a:ext uri="{FF2B5EF4-FFF2-40B4-BE49-F238E27FC236}">
                <a16:creationId xmlns:a16="http://schemas.microsoft.com/office/drawing/2014/main" id="{5C153C98-DA1F-4AB3-B964-DDFBCFE4289E}"/>
              </a:ext>
            </a:extLst>
          </p:cNvPr>
          <p:cNvSpPr txBox="1"/>
          <p:nvPr/>
        </p:nvSpPr>
        <p:spPr>
          <a:xfrm>
            <a:off x="1587590" y="4339089"/>
            <a:ext cx="4508410"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Matt Morrissey</a:t>
            </a:r>
          </a:p>
          <a:p>
            <a:pPr algn="ctr"/>
            <a:r>
              <a:rPr lang="en-US" sz="2000" dirty="0">
                <a:latin typeface="Arial" panose="020B0604020202020204" pitchFamily="34" charset="0"/>
                <a:cs typeface="Arial" panose="020B0604020202020204" pitchFamily="34" charset="0"/>
              </a:rPr>
              <a:t>Chief Operating Officer</a:t>
            </a:r>
          </a:p>
          <a:p>
            <a:pPr algn="ctr"/>
            <a:r>
              <a:rPr lang="en-US" sz="2000" dirty="0">
                <a:latin typeface="Arial" panose="020B0604020202020204" pitchFamily="34" charset="0"/>
                <a:cs typeface="Arial" panose="020B0604020202020204" pitchFamily="34" charset="0"/>
                <a:hlinkClick r:id="rId3"/>
              </a:rPr>
              <a:t>mmorrissey@fusioncell.com</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E8C4759-ABC9-40B4-81C4-7E693716B38F}"/>
              </a:ext>
            </a:extLst>
          </p:cNvPr>
          <p:cNvSpPr txBox="1"/>
          <p:nvPr/>
        </p:nvSpPr>
        <p:spPr>
          <a:xfrm>
            <a:off x="6096000" y="4339088"/>
            <a:ext cx="4508410"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Mike </a:t>
            </a:r>
            <a:r>
              <a:rPr lang="en-US" sz="2000" dirty="0" err="1">
                <a:latin typeface="Arial" panose="020B0604020202020204" pitchFamily="34" charset="0"/>
                <a:cs typeface="Arial" panose="020B0604020202020204" pitchFamily="34" charset="0"/>
              </a:rPr>
              <a:t>Klingshirn</a:t>
            </a:r>
            <a:r>
              <a:rPr lang="en-US" sz="2000" dirty="0">
                <a:latin typeface="Arial" panose="020B0604020202020204" pitchFamily="34" charset="0"/>
                <a:cs typeface="Arial" panose="020B0604020202020204" pitchFamily="34" charset="0"/>
              </a:rPr>
              <a:t>, MPH, CPH, PMP</a:t>
            </a:r>
          </a:p>
          <a:p>
            <a:pPr algn="ctr"/>
            <a:r>
              <a:rPr lang="en-US" sz="2000" dirty="0">
                <a:latin typeface="Arial" panose="020B0604020202020204" pitchFamily="34" charset="0"/>
                <a:cs typeface="Arial" panose="020B0604020202020204" pitchFamily="34" charset="0"/>
              </a:rPr>
              <a:t>Director of Consulting</a:t>
            </a:r>
          </a:p>
          <a:p>
            <a:pPr algn="ctr"/>
            <a:r>
              <a:rPr lang="en-US" sz="2000" dirty="0">
                <a:latin typeface="Arial" panose="020B0604020202020204" pitchFamily="34" charset="0"/>
                <a:cs typeface="Arial" panose="020B0604020202020204" pitchFamily="34" charset="0"/>
              </a:rPr>
              <a:t>mklingshirn@fusioncell.com</a:t>
            </a:r>
          </a:p>
        </p:txBody>
      </p:sp>
    </p:spTree>
    <p:extLst>
      <p:ext uri="{BB962C8B-B14F-4D97-AF65-F5344CB8AC3E}">
        <p14:creationId xmlns:p14="http://schemas.microsoft.com/office/powerpoint/2010/main" val="1382088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CEF6-3B80-4DC1-BC48-E8BBE4004F7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A857FA8-ABE6-4B92-97B7-B1EC044EEB71}"/>
              </a:ext>
            </a:extLst>
          </p:cNvPr>
          <p:cNvSpPr>
            <a:spLocks noGrp="1"/>
          </p:cNvSpPr>
          <p:nvPr>
            <p:ph idx="1"/>
          </p:nvPr>
        </p:nvSpPr>
        <p:spPr/>
        <p:txBody>
          <a:bodyPr>
            <a:normAutofit fontScale="92500" lnSpcReduction="20000"/>
          </a:bodyPr>
          <a:lstStyle/>
          <a:p>
            <a:r>
              <a:rPr lang="en-US" dirty="0"/>
              <a:t>About Fusion Cell </a:t>
            </a:r>
          </a:p>
          <a:p>
            <a:r>
              <a:rPr lang="en-US" dirty="0"/>
              <a:t>Athletics and COVID</a:t>
            </a:r>
          </a:p>
          <a:p>
            <a:r>
              <a:rPr lang="en-US" dirty="0"/>
              <a:t>Case Studies - The Athletic Planning Process: K-8, Day, and Boarding Schools</a:t>
            </a:r>
          </a:p>
          <a:p>
            <a:pPr lvl="1"/>
            <a:r>
              <a:rPr lang="en-US" dirty="0"/>
              <a:t>K-8</a:t>
            </a:r>
          </a:p>
          <a:p>
            <a:pPr lvl="1"/>
            <a:r>
              <a:rPr lang="en-US" dirty="0"/>
              <a:t>Belmont Hill Discussion</a:t>
            </a:r>
          </a:p>
          <a:p>
            <a:pPr lvl="1"/>
            <a:r>
              <a:rPr lang="en-US" dirty="0"/>
              <a:t>New Hampton School Discussion</a:t>
            </a:r>
          </a:p>
          <a:p>
            <a:r>
              <a:rPr lang="en-US" dirty="0"/>
              <a:t>How to Develop Your COVID Athletics Plan</a:t>
            </a:r>
          </a:p>
          <a:p>
            <a:r>
              <a:rPr lang="en-US" dirty="0"/>
              <a:t>Current Topics and Looking Ahead</a:t>
            </a:r>
          </a:p>
          <a:p>
            <a:r>
              <a:rPr lang="en-US" dirty="0"/>
              <a:t>Q&amp;A</a:t>
            </a:r>
          </a:p>
          <a:p>
            <a:endParaRPr lang="en-US" dirty="0"/>
          </a:p>
        </p:txBody>
      </p:sp>
    </p:spTree>
    <p:extLst>
      <p:ext uri="{BB962C8B-B14F-4D97-AF65-F5344CB8AC3E}">
        <p14:creationId xmlns:p14="http://schemas.microsoft.com/office/powerpoint/2010/main" val="2070338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A89219-AD73-4CFE-909C-CCEFDE612769}"/>
              </a:ext>
            </a:extLst>
          </p:cNvPr>
          <p:cNvSpPr>
            <a:spLocks noGrp="1"/>
          </p:cNvSpPr>
          <p:nvPr>
            <p:ph type="title"/>
          </p:nvPr>
        </p:nvSpPr>
        <p:spPr/>
        <p:txBody>
          <a:bodyPr>
            <a:normAutofit/>
          </a:bodyPr>
          <a:lstStyle/>
          <a:p>
            <a:r>
              <a:rPr lang="en-US"/>
              <a:t>Fusion Cell Brings High-Quality Talent from the US Military to Corporations</a:t>
            </a:r>
          </a:p>
        </p:txBody>
      </p:sp>
      <p:sp>
        <p:nvSpPr>
          <p:cNvPr id="6" name="TextBox 5">
            <a:extLst>
              <a:ext uri="{FF2B5EF4-FFF2-40B4-BE49-F238E27FC236}">
                <a16:creationId xmlns:a16="http://schemas.microsoft.com/office/drawing/2014/main" id="{07747E3B-29C4-44ED-ADD0-2F6438DF6DA2}"/>
              </a:ext>
            </a:extLst>
          </p:cNvPr>
          <p:cNvSpPr txBox="1"/>
          <p:nvPr/>
        </p:nvSpPr>
        <p:spPr>
          <a:xfrm>
            <a:off x="6310758" y="3055506"/>
            <a:ext cx="2560676" cy="307777"/>
          </a:xfrm>
          <a:prstGeom prst="rect">
            <a:avLst/>
          </a:prstGeom>
          <a:noFill/>
        </p:spPr>
        <p:txBody>
          <a:bodyPr wrap="square" rtlCol="0">
            <a:spAutoFit/>
          </a:bodyPr>
          <a:lstStyle/>
          <a:p>
            <a:pPr algn="ctr"/>
            <a:r>
              <a:rPr lang="en-US" sz="1400" b="1">
                <a:solidFill>
                  <a:srgbClr val="C00000"/>
                </a:solidFill>
                <a:latin typeface="Arial" panose="020B0604020202020204" pitchFamily="34" charset="0"/>
                <a:cs typeface="Arial" panose="020B0604020202020204" pitchFamily="34" charset="0"/>
              </a:rPr>
              <a:t>Emergency Management</a:t>
            </a:r>
          </a:p>
        </p:txBody>
      </p:sp>
      <p:sp>
        <p:nvSpPr>
          <p:cNvPr id="8" name="TextBox 7">
            <a:extLst>
              <a:ext uri="{FF2B5EF4-FFF2-40B4-BE49-F238E27FC236}">
                <a16:creationId xmlns:a16="http://schemas.microsoft.com/office/drawing/2014/main" id="{115B54D7-6D8F-4E4E-81D5-3FA4AF9A62FC}"/>
              </a:ext>
            </a:extLst>
          </p:cNvPr>
          <p:cNvSpPr txBox="1"/>
          <p:nvPr/>
        </p:nvSpPr>
        <p:spPr>
          <a:xfrm>
            <a:off x="9375084" y="3055506"/>
            <a:ext cx="2010153" cy="307777"/>
          </a:xfrm>
          <a:prstGeom prst="rect">
            <a:avLst/>
          </a:prstGeom>
          <a:noFill/>
        </p:spPr>
        <p:txBody>
          <a:bodyPr wrap="square" rtlCol="0">
            <a:spAutoFit/>
          </a:bodyPr>
          <a:lstStyle/>
          <a:p>
            <a:pPr algn="ctr"/>
            <a:r>
              <a:rPr lang="en-US" sz="1400" b="1">
                <a:solidFill>
                  <a:srgbClr val="C00000"/>
                </a:solidFill>
                <a:latin typeface="Arial" panose="020B0604020202020204" pitchFamily="34" charset="0"/>
                <a:cs typeface="Arial" panose="020B0604020202020204" pitchFamily="34" charset="0"/>
              </a:rPr>
              <a:t>Veteran Relations</a:t>
            </a:r>
          </a:p>
        </p:txBody>
      </p:sp>
      <p:sp>
        <p:nvSpPr>
          <p:cNvPr id="10" name="TextBox 9">
            <a:extLst>
              <a:ext uri="{FF2B5EF4-FFF2-40B4-BE49-F238E27FC236}">
                <a16:creationId xmlns:a16="http://schemas.microsoft.com/office/drawing/2014/main" id="{7AFCC1AE-EC0B-4B46-800E-37D7BD9DCB2B}"/>
              </a:ext>
            </a:extLst>
          </p:cNvPr>
          <p:cNvSpPr txBox="1"/>
          <p:nvPr/>
        </p:nvSpPr>
        <p:spPr>
          <a:xfrm>
            <a:off x="7217488" y="3465556"/>
            <a:ext cx="1638783" cy="814518"/>
          </a:xfrm>
          <a:prstGeom prst="rect">
            <a:avLst/>
          </a:prstGeom>
          <a:noFill/>
        </p:spPr>
        <p:txBody>
          <a:bodyPr wrap="square">
            <a:spAutoFit/>
          </a:bodyPr>
          <a:lstStyle/>
          <a:p>
            <a:pPr marR="0" lvl="0">
              <a:lnSpc>
                <a:spcPct val="115000"/>
              </a:lnSpc>
              <a:spcBef>
                <a:spcPts val="1200"/>
              </a:spcBef>
              <a:spcAft>
                <a:spcPts val="0"/>
              </a:spcAft>
            </a:pPr>
            <a:r>
              <a:rPr lang="en-US" sz="1400" u="none" strike="noStrike">
                <a:effectLst/>
                <a:latin typeface="Arial" panose="020B0604020202020204" pitchFamily="34" charset="0"/>
                <a:ea typeface="Arial" panose="020B0604020202020204" pitchFamily="34" charset="0"/>
              </a:rPr>
              <a:t>Virus/Pandemic Risk Mitigation (e.g., COVID-19) </a:t>
            </a:r>
          </a:p>
        </p:txBody>
      </p:sp>
      <p:sp>
        <p:nvSpPr>
          <p:cNvPr id="12" name="TextBox 11">
            <a:extLst>
              <a:ext uri="{FF2B5EF4-FFF2-40B4-BE49-F238E27FC236}">
                <a16:creationId xmlns:a16="http://schemas.microsoft.com/office/drawing/2014/main" id="{E3A93D20-E2DB-437C-8947-7DF23337F57B}"/>
              </a:ext>
            </a:extLst>
          </p:cNvPr>
          <p:cNvSpPr txBox="1"/>
          <p:nvPr/>
        </p:nvSpPr>
        <p:spPr>
          <a:xfrm>
            <a:off x="9930542" y="3432804"/>
            <a:ext cx="1795213" cy="566758"/>
          </a:xfrm>
          <a:prstGeom prst="rect">
            <a:avLst/>
          </a:prstGeom>
          <a:noFill/>
        </p:spPr>
        <p:txBody>
          <a:bodyPr wrap="square">
            <a:spAutoFit/>
          </a:bodyPr>
          <a:lstStyle/>
          <a:p>
            <a:pPr marR="0" lvl="0">
              <a:lnSpc>
                <a:spcPct val="115000"/>
              </a:lnSpc>
              <a:spcBef>
                <a:spcPts val="1200"/>
              </a:spcBef>
              <a:spcAft>
                <a:spcPts val="0"/>
              </a:spcAft>
            </a:pPr>
            <a:r>
              <a:rPr lang="en-US" sz="1400" u="none" strike="noStrike">
                <a:effectLst/>
                <a:latin typeface="Arial" panose="020B0604020202020204" pitchFamily="34" charset="0"/>
                <a:ea typeface="Arial" panose="020B0604020202020204" pitchFamily="34" charset="0"/>
              </a:rPr>
              <a:t>Organizational Veteran Readiness </a:t>
            </a:r>
          </a:p>
        </p:txBody>
      </p:sp>
      <p:pic>
        <p:nvPicPr>
          <p:cNvPr id="14" name="Picture 2" descr="Zika Virus Svg Png Icon Free Download (#494051) - OnlineWebFonts.COM">
            <a:extLst>
              <a:ext uri="{FF2B5EF4-FFF2-40B4-BE49-F238E27FC236}">
                <a16:creationId xmlns:a16="http://schemas.microsoft.com/office/drawing/2014/main" id="{CDDF871E-C9D9-4B15-8CC9-ABDA190C0F48}"/>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4844" y="3505399"/>
            <a:ext cx="520855" cy="5316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t Security Icon #208997 - Free Icons Library">
            <a:extLst>
              <a:ext uri="{FF2B5EF4-FFF2-40B4-BE49-F238E27FC236}">
                <a16:creationId xmlns:a16="http://schemas.microsoft.com/office/drawing/2014/main" id="{5C373207-6660-467F-B33F-9CEB292F9282}"/>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84468" y="4327581"/>
            <a:ext cx="473716" cy="5316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ideo security camera flat icon - Transparent PNG &amp; SVG vector file">
            <a:extLst>
              <a:ext uri="{FF2B5EF4-FFF2-40B4-BE49-F238E27FC236}">
                <a16:creationId xmlns:a16="http://schemas.microsoft.com/office/drawing/2014/main" id="{64A148F5-587C-4B97-8118-120623C62485}"/>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53554" y="4961775"/>
            <a:ext cx="619572" cy="6195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941B647-CC7A-4527-AC61-3F2B656066F8}"/>
              </a:ext>
            </a:extLst>
          </p:cNvPr>
          <p:cNvSpPr txBox="1"/>
          <p:nvPr/>
        </p:nvSpPr>
        <p:spPr>
          <a:xfrm>
            <a:off x="7211166" y="4437999"/>
            <a:ext cx="1397098" cy="318998"/>
          </a:xfrm>
          <a:prstGeom prst="rect">
            <a:avLst/>
          </a:prstGeom>
          <a:noFill/>
        </p:spPr>
        <p:txBody>
          <a:bodyPr wrap="square">
            <a:spAutoFit/>
          </a:bodyPr>
          <a:lstStyle/>
          <a:p>
            <a:pPr marR="0" lvl="0">
              <a:lnSpc>
                <a:spcPct val="115000"/>
              </a:lnSpc>
              <a:spcBef>
                <a:spcPts val="0"/>
              </a:spcBef>
              <a:spcAft>
                <a:spcPts val="0"/>
              </a:spcAft>
            </a:pPr>
            <a:r>
              <a:rPr lang="en-US" sz="1400" u="none" strike="noStrike">
                <a:effectLst/>
                <a:latin typeface="Arial" panose="020B0604020202020204" pitchFamily="34" charset="0"/>
                <a:ea typeface="Arial" panose="020B0604020202020204" pitchFamily="34" charset="0"/>
              </a:rPr>
              <a:t>Cybersecurity</a:t>
            </a:r>
          </a:p>
        </p:txBody>
      </p:sp>
      <p:sp>
        <p:nvSpPr>
          <p:cNvPr id="22" name="TextBox 21">
            <a:extLst>
              <a:ext uri="{FF2B5EF4-FFF2-40B4-BE49-F238E27FC236}">
                <a16:creationId xmlns:a16="http://schemas.microsoft.com/office/drawing/2014/main" id="{8092DCB4-EA1F-4E25-BE8E-00336605DB1D}"/>
              </a:ext>
            </a:extLst>
          </p:cNvPr>
          <p:cNvSpPr txBox="1"/>
          <p:nvPr/>
        </p:nvSpPr>
        <p:spPr>
          <a:xfrm>
            <a:off x="7211166" y="5117856"/>
            <a:ext cx="1608114" cy="318998"/>
          </a:xfrm>
          <a:prstGeom prst="rect">
            <a:avLst/>
          </a:prstGeom>
          <a:noFill/>
        </p:spPr>
        <p:txBody>
          <a:bodyPr wrap="square">
            <a:spAutoFit/>
          </a:bodyPr>
          <a:lstStyle/>
          <a:p>
            <a:pPr marR="0" lvl="0">
              <a:lnSpc>
                <a:spcPct val="115000"/>
              </a:lnSpc>
              <a:spcBef>
                <a:spcPts val="0"/>
              </a:spcBef>
              <a:spcAft>
                <a:spcPts val="1200"/>
              </a:spcAft>
            </a:pPr>
            <a:r>
              <a:rPr lang="en-US" sz="1400" u="none" strike="noStrike">
                <a:effectLst/>
                <a:latin typeface="Arial" panose="020B0604020202020204" pitchFamily="34" charset="0"/>
                <a:ea typeface="Arial" panose="020B0604020202020204" pitchFamily="34" charset="0"/>
              </a:rPr>
              <a:t>Physical Security</a:t>
            </a:r>
          </a:p>
        </p:txBody>
      </p:sp>
      <p:pic>
        <p:nvPicPr>
          <p:cNvPr id="24" name="Picture 8" descr="Veteran Icons - Download Free Vector Icons | Noun Project">
            <a:extLst>
              <a:ext uri="{FF2B5EF4-FFF2-40B4-BE49-F238E27FC236}">
                <a16:creationId xmlns:a16="http://schemas.microsoft.com/office/drawing/2014/main" id="{99BCB9EA-F7D5-4514-8499-ECE2679475B5}"/>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62126" y="3505398"/>
            <a:ext cx="574386" cy="5743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Helping Hand Svg Png Icon Free Download (#528127) - OnlineWebFonts.COM">
            <a:extLst>
              <a:ext uri="{FF2B5EF4-FFF2-40B4-BE49-F238E27FC236}">
                <a16:creationId xmlns:a16="http://schemas.microsoft.com/office/drawing/2014/main" id="{A4DBC6EE-C953-450D-973D-4875EE3D6061}"/>
              </a:ext>
            </a:extLst>
          </p:cNvPr>
          <p:cNvPicPr>
            <a:picLocks noChangeAspect="1" noChangeArrowheads="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75084" y="4368674"/>
            <a:ext cx="385604" cy="4832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5B95307-E353-4160-8CB2-8D9230888195}"/>
              </a:ext>
            </a:extLst>
          </p:cNvPr>
          <p:cNvSpPr txBox="1"/>
          <p:nvPr/>
        </p:nvSpPr>
        <p:spPr>
          <a:xfrm>
            <a:off x="9913669" y="4244183"/>
            <a:ext cx="1812086" cy="566758"/>
          </a:xfrm>
          <a:prstGeom prst="rect">
            <a:avLst/>
          </a:prstGeom>
          <a:noFill/>
        </p:spPr>
        <p:txBody>
          <a:bodyPr wrap="square">
            <a:spAutoFit/>
          </a:bodyPr>
          <a:lstStyle/>
          <a:p>
            <a:pPr marR="0" lvl="0">
              <a:lnSpc>
                <a:spcPct val="115000"/>
              </a:lnSpc>
              <a:spcBef>
                <a:spcPts val="1200"/>
              </a:spcBef>
              <a:spcAft>
                <a:spcPts val="0"/>
              </a:spcAft>
            </a:pPr>
            <a:r>
              <a:rPr lang="en-US" sz="1400" u="none" strike="noStrike">
                <a:effectLst/>
                <a:latin typeface="Arial" panose="020B0604020202020204" pitchFamily="34" charset="0"/>
                <a:ea typeface="Arial" panose="020B0604020202020204" pitchFamily="34" charset="0"/>
              </a:rPr>
              <a:t>Internship Programs with the DoD</a:t>
            </a:r>
          </a:p>
        </p:txBody>
      </p:sp>
      <p:sp>
        <p:nvSpPr>
          <p:cNvPr id="35" name="Content Placeholder 2">
            <a:extLst>
              <a:ext uri="{FF2B5EF4-FFF2-40B4-BE49-F238E27FC236}">
                <a16:creationId xmlns:a16="http://schemas.microsoft.com/office/drawing/2014/main" id="{371DF24E-2A22-4C28-A443-570B7BF64FE9}"/>
              </a:ext>
            </a:extLst>
          </p:cNvPr>
          <p:cNvSpPr txBox="1">
            <a:spLocks/>
          </p:cNvSpPr>
          <p:nvPr/>
        </p:nvSpPr>
        <p:spPr>
          <a:xfrm>
            <a:off x="1253555" y="3433610"/>
            <a:ext cx="3865296" cy="1984425"/>
          </a:xfrm>
          <a:prstGeom prst="rect">
            <a:avLst/>
          </a:prstGeom>
        </p:spPr>
        <p:txBody>
          <a:bodyPr>
            <a:normAutofit/>
          </a:bodyPr>
          <a:lstStyle>
            <a:lvl1pPr marL="228600" indent="-228600" algn="l" defTabSz="914400" rtl="0" eaLnBrk="1" latinLnBrk="0" hangingPunct="1">
              <a:lnSpc>
                <a:spcPct val="90000"/>
              </a:lnSpc>
              <a:spcBef>
                <a:spcPts val="1000"/>
              </a:spcBef>
              <a:buClr>
                <a:srgbClr val="BE1E2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E1E2E"/>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E1E2E"/>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E1E2E"/>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E1E2E"/>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lnSpc>
                <a:spcPct val="106000"/>
              </a:lnSpc>
              <a:spcBef>
                <a:spcPts val="0"/>
              </a:spcBef>
            </a:pPr>
            <a:r>
              <a:rPr lang="en-US" sz="1400">
                <a:ea typeface="Arial" panose="020B0604020202020204" pitchFamily="34" charset="0"/>
              </a:rPr>
              <a:t>Cybersecurity/Intelligence/IT Analysts</a:t>
            </a:r>
          </a:p>
          <a:p>
            <a:pPr marL="457200">
              <a:lnSpc>
                <a:spcPct val="106000"/>
              </a:lnSpc>
              <a:spcBef>
                <a:spcPts val="0"/>
              </a:spcBef>
            </a:pPr>
            <a:r>
              <a:rPr lang="en-US" sz="1400">
                <a:ea typeface="Arial" panose="020B0604020202020204" pitchFamily="34" charset="0"/>
              </a:rPr>
              <a:t>Engineers</a:t>
            </a:r>
          </a:p>
          <a:p>
            <a:pPr marL="457200">
              <a:lnSpc>
                <a:spcPct val="106000"/>
              </a:lnSpc>
              <a:spcBef>
                <a:spcPts val="0"/>
              </a:spcBef>
            </a:pPr>
            <a:r>
              <a:rPr lang="en-US" sz="1400">
                <a:ea typeface="Arial" panose="020B0604020202020204" pitchFamily="34" charset="0"/>
              </a:rPr>
              <a:t>Technicians</a:t>
            </a:r>
          </a:p>
          <a:p>
            <a:pPr marL="457200">
              <a:lnSpc>
                <a:spcPct val="106000"/>
              </a:lnSpc>
              <a:spcBef>
                <a:spcPts val="0"/>
              </a:spcBef>
            </a:pPr>
            <a:r>
              <a:rPr lang="en-US" sz="1400">
                <a:ea typeface="Arial" panose="020B0604020202020204" pitchFamily="34" charset="0"/>
              </a:rPr>
              <a:t>Operations &amp; Logistics Analysts</a:t>
            </a:r>
          </a:p>
          <a:p>
            <a:pPr marL="457200">
              <a:lnSpc>
                <a:spcPct val="106000"/>
              </a:lnSpc>
              <a:spcBef>
                <a:spcPts val="0"/>
              </a:spcBef>
            </a:pPr>
            <a:r>
              <a:rPr lang="en-US" sz="1400">
                <a:ea typeface="Arial" panose="020B0604020202020204" pitchFamily="34" charset="0"/>
              </a:rPr>
              <a:t>Professional Services Talent</a:t>
            </a:r>
          </a:p>
          <a:p>
            <a:pPr marL="457200">
              <a:lnSpc>
                <a:spcPct val="106000"/>
              </a:lnSpc>
              <a:spcBef>
                <a:spcPts val="0"/>
              </a:spcBef>
            </a:pPr>
            <a:r>
              <a:rPr lang="en-US" sz="1400">
                <a:ea typeface="Arial" panose="020B0604020202020204" pitchFamily="34" charset="0"/>
              </a:rPr>
              <a:t>Healthcare Talent</a:t>
            </a:r>
          </a:p>
          <a:p>
            <a:pPr marL="457200">
              <a:lnSpc>
                <a:spcPct val="106000"/>
              </a:lnSpc>
              <a:spcBef>
                <a:spcPts val="0"/>
              </a:spcBef>
            </a:pPr>
            <a:r>
              <a:rPr lang="en-US" sz="1400"/>
              <a:t>Public Safety Talent</a:t>
            </a:r>
          </a:p>
          <a:p>
            <a:pPr marL="457200">
              <a:lnSpc>
                <a:spcPct val="106000"/>
              </a:lnSpc>
              <a:spcBef>
                <a:spcPts val="0"/>
              </a:spcBef>
            </a:pPr>
            <a:r>
              <a:rPr lang="en-US" sz="1400">
                <a:ea typeface="Arial" panose="020B0604020202020204" pitchFamily="34" charset="0"/>
              </a:rPr>
              <a:t>Business Leaders </a:t>
            </a:r>
            <a:endParaRPr lang="en-US" sz="1400"/>
          </a:p>
        </p:txBody>
      </p:sp>
      <p:sp>
        <p:nvSpPr>
          <p:cNvPr id="36" name="Rectangle: Rounded Corners 35">
            <a:extLst>
              <a:ext uri="{FF2B5EF4-FFF2-40B4-BE49-F238E27FC236}">
                <a16:creationId xmlns:a16="http://schemas.microsoft.com/office/drawing/2014/main" id="{5FF56904-BB5B-4571-8CFC-5CF65533453B}"/>
              </a:ext>
            </a:extLst>
          </p:cNvPr>
          <p:cNvSpPr/>
          <p:nvPr/>
        </p:nvSpPr>
        <p:spPr>
          <a:xfrm>
            <a:off x="621974" y="2025401"/>
            <a:ext cx="2342267" cy="883119"/>
          </a:xfrm>
          <a:prstGeom prst="roundRect">
            <a:avLst/>
          </a:prstGeom>
          <a:solidFill>
            <a:srgbClr val="B43500"/>
          </a:solidFill>
          <a:ln>
            <a:solidFill>
              <a:srgbClr val="B43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Permanent Placement</a:t>
            </a:r>
          </a:p>
        </p:txBody>
      </p:sp>
      <p:sp>
        <p:nvSpPr>
          <p:cNvPr id="38" name="Rectangle: Rounded Corners 37">
            <a:extLst>
              <a:ext uri="{FF2B5EF4-FFF2-40B4-BE49-F238E27FC236}">
                <a16:creationId xmlns:a16="http://schemas.microsoft.com/office/drawing/2014/main" id="{C09F32DA-B46E-4B43-A247-C7F0287E60F2}"/>
              </a:ext>
            </a:extLst>
          </p:cNvPr>
          <p:cNvSpPr/>
          <p:nvPr/>
        </p:nvSpPr>
        <p:spPr>
          <a:xfrm>
            <a:off x="3432190" y="2022821"/>
            <a:ext cx="2342267" cy="883119"/>
          </a:xfrm>
          <a:prstGeom prst="roundRect">
            <a:avLst/>
          </a:prstGeom>
          <a:solidFill>
            <a:srgbClr val="AD6300"/>
          </a:solidFill>
          <a:ln>
            <a:solidFill>
              <a:srgbClr val="AD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Temporary Staffing</a:t>
            </a:r>
          </a:p>
        </p:txBody>
      </p:sp>
      <p:sp>
        <p:nvSpPr>
          <p:cNvPr id="40" name="Rectangle: Rounded Corners 39">
            <a:extLst>
              <a:ext uri="{FF2B5EF4-FFF2-40B4-BE49-F238E27FC236}">
                <a16:creationId xmlns:a16="http://schemas.microsoft.com/office/drawing/2014/main" id="{AA64E227-59D5-4C44-8982-6E4DCE36680F}"/>
              </a:ext>
            </a:extLst>
          </p:cNvPr>
          <p:cNvSpPr/>
          <p:nvPr/>
        </p:nvSpPr>
        <p:spPr>
          <a:xfrm>
            <a:off x="7775686" y="2029264"/>
            <a:ext cx="2342267" cy="883119"/>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Specialty Services</a:t>
            </a:r>
          </a:p>
        </p:txBody>
      </p:sp>
      <p:sp>
        <p:nvSpPr>
          <p:cNvPr id="42" name="TextBox 41">
            <a:extLst>
              <a:ext uri="{FF2B5EF4-FFF2-40B4-BE49-F238E27FC236}">
                <a16:creationId xmlns:a16="http://schemas.microsoft.com/office/drawing/2014/main" id="{5A0623C2-6740-4F71-9D27-DE7708D94B39}"/>
              </a:ext>
            </a:extLst>
          </p:cNvPr>
          <p:cNvSpPr txBox="1"/>
          <p:nvPr/>
        </p:nvSpPr>
        <p:spPr>
          <a:xfrm>
            <a:off x="1905865" y="3064792"/>
            <a:ext cx="2560676" cy="307777"/>
          </a:xfrm>
          <a:prstGeom prst="rect">
            <a:avLst/>
          </a:prstGeom>
          <a:noFill/>
        </p:spPr>
        <p:txBody>
          <a:bodyPr wrap="square" rtlCol="0">
            <a:spAutoFit/>
          </a:bodyPr>
          <a:lstStyle/>
          <a:p>
            <a:pPr algn="ctr"/>
            <a:r>
              <a:rPr lang="en-US" sz="1400" b="1">
                <a:solidFill>
                  <a:srgbClr val="C00000"/>
                </a:solidFill>
                <a:latin typeface="Arial" panose="020B0604020202020204" pitchFamily="34" charset="0"/>
                <a:cs typeface="Arial" panose="020B0604020202020204" pitchFamily="34" charset="0"/>
              </a:rPr>
              <a:t>Skill Areas</a:t>
            </a:r>
          </a:p>
        </p:txBody>
      </p:sp>
      <p:sp>
        <p:nvSpPr>
          <p:cNvPr id="2" name="Rectangle: Rounded Corners 1">
            <a:extLst>
              <a:ext uri="{FF2B5EF4-FFF2-40B4-BE49-F238E27FC236}">
                <a16:creationId xmlns:a16="http://schemas.microsoft.com/office/drawing/2014/main" id="{0E98799D-5DB0-456C-80D2-245A8878D10F}"/>
              </a:ext>
            </a:extLst>
          </p:cNvPr>
          <p:cNvSpPr/>
          <p:nvPr/>
        </p:nvSpPr>
        <p:spPr>
          <a:xfrm>
            <a:off x="249475" y="1863969"/>
            <a:ext cx="5778896" cy="3722415"/>
          </a:xfrm>
          <a:prstGeom prst="roundRect">
            <a:avLst/>
          </a:prstGeom>
          <a:noFill/>
          <a:ln>
            <a:solidFill>
              <a:srgbClr val="B43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BC67EA7-AE10-415D-A282-65CEDDA157E8}"/>
              </a:ext>
            </a:extLst>
          </p:cNvPr>
          <p:cNvSpPr/>
          <p:nvPr/>
        </p:nvSpPr>
        <p:spPr>
          <a:xfrm>
            <a:off x="6163629" y="1863968"/>
            <a:ext cx="5778896" cy="3722415"/>
          </a:xfrm>
          <a:prstGeom prst="roundRect">
            <a:avLst/>
          </a:prstGeom>
          <a:noFill/>
          <a:ln>
            <a:solidFill>
              <a:srgbClr val="B43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44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5D9B4-E52E-2841-9C59-D1279A23EEC6}"/>
              </a:ext>
            </a:extLst>
          </p:cNvPr>
          <p:cNvSpPr>
            <a:spLocks noGrp="1"/>
          </p:cNvSpPr>
          <p:nvPr>
            <p:ph type="title"/>
          </p:nvPr>
        </p:nvSpPr>
        <p:spPr/>
        <p:txBody>
          <a:bodyPr>
            <a:normAutofit/>
          </a:bodyPr>
          <a:lstStyle/>
          <a:p>
            <a:r>
              <a:rPr lang="en-US"/>
              <a:t>The Fusion Cell Advantage for COVID-19 Health and Safety Planning</a:t>
            </a:r>
          </a:p>
        </p:txBody>
      </p:sp>
      <p:grpSp>
        <p:nvGrpSpPr>
          <p:cNvPr id="16" name="Group 15">
            <a:extLst>
              <a:ext uri="{FF2B5EF4-FFF2-40B4-BE49-F238E27FC236}">
                <a16:creationId xmlns:a16="http://schemas.microsoft.com/office/drawing/2014/main" id="{E081D629-BC21-443E-9CDC-9D51E1294265}"/>
              </a:ext>
            </a:extLst>
          </p:cNvPr>
          <p:cNvGrpSpPr/>
          <p:nvPr/>
        </p:nvGrpSpPr>
        <p:grpSpPr>
          <a:xfrm>
            <a:off x="1603122" y="4448171"/>
            <a:ext cx="8985755" cy="1204912"/>
            <a:chOff x="1765372" y="4524371"/>
            <a:chExt cx="11349038" cy="1204912"/>
          </a:xfrm>
        </p:grpSpPr>
        <p:sp>
          <p:nvSpPr>
            <p:cNvPr id="8" name="Rectangle: Rounded Corners 7">
              <a:extLst>
                <a:ext uri="{FF2B5EF4-FFF2-40B4-BE49-F238E27FC236}">
                  <a16:creationId xmlns:a16="http://schemas.microsoft.com/office/drawing/2014/main" id="{13A3242D-3B72-46A6-AD10-5A05D09DE862}"/>
                </a:ext>
              </a:extLst>
            </p:cNvPr>
            <p:cNvSpPr/>
            <p:nvPr/>
          </p:nvSpPr>
          <p:spPr>
            <a:xfrm>
              <a:off x="1765372" y="4524371"/>
              <a:ext cx="11349038" cy="1204912"/>
            </a:xfrm>
            <a:prstGeom prst="round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a:t>Solutions</a:t>
              </a:r>
            </a:p>
          </p:txBody>
        </p:sp>
        <p:sp>
          <p:nvSpPr>
            <p:cNvPr id="9" name="TextBox 8">
              <a:extLst>
                <a:ext uri="{FF2B5EF4-FFF2-40B4-BE49-F238E27FC236}">
                  <a16:creationId xmlns:a16="http://schemas.microsoft.com/office/drawing/2014/main" id="{2E7C5B85-B3EA-4845-BEDE-E3DA8C65A882}"/>
                </a:ext>
              </a:extLst>
            </p:cNvPr>
            <p:cNvSpPr txBox="1"/>
            <p:nvPr/>
          </p:nvSpPr>
          <p:spPr>
            <a:xfrm>
              <a:off x="5896600" y="4665162"/>
              <a:ext cx="5467386" cy="923330"/>
            </a:xfrm>
            <a:prstGeom prst="rect">
              <a:avLst/>
            </a:prstGeom>
            <a:noFill/>
          </p:spPr>
          <p:txBody>
            <a:bodyPr wrap="none" rtlCol="0">
              <a:spAutoFit/>
            </a:bodyPr>
            <a:lstStyle/>
            <a:p>
              <a:pPr marL="285750" indent="-285750">
                <a:buFont typeface="Arial" panose="020B0604020202020204" pitchFamily="34" charset="0"/>
                <a:buChar char="•"/>
              </a:pPr>
              <a:r>
                <a:rPr lang="en-US" b="1">
                  <a:solidFill>
                    <a:schemeClr val="bg1"/>
                  </a:solidFill>
                </a:rPr>
                <a:t>COVID-19 Readiness Assessment</a:t>
              </a:r>
            </a:p>
            <a:p>
              <a:pPr marL="285750" indent="-285750">
                <a:buFont typeface="Arial" panose="020B0604020202020204" pitchFamily="34" charset="0"/>
                <a:buChar char="•"/>
              </a:pPr>
              <a:r>
                <a:rPr lang="en-US" b="1">
                  <a:solidFill>
                    <a:schemeClr val="bg1"/>
                  </a:solidFill>
                </a:rPr>
                <a:t>Create, Implement, and Maintain Plans</a:t>
              </a:r>
            </a:p>
            <a:p>
              <a:pPr marL="285750" indent="-285750">
                <a:buFont typeface="Arial" panose="020B0604020202020204" pitchFamily="34" charset="0"/>
                <a:buChar char="•"/>
              </a:pPr>
              <a:r>
                <a:rPr lang="en-US" b="1">
                  <a:solidFill>
                    <a:schemeClr val="bg1"/>
                  </a:solidFill>
                </a:rPr>
                <a:t>On-call Advice</a:t>
              </a:r>
            </a:p>
          </p:txBody>
        </p:sp>
      </p:grpSp>
      <p:grpSp>
        <p:nvGrpSpPr>
          <p:cNvPr id="15" name="Group 14">
            <a:extLst>
              <a:ext uri="{FF2B5EF4-FFF2-40B4-BE49-F238E27FC236}">
                <a16:creationId xmlns:a16="http://schemas.microsoft.com/office/drawing/2014/main" id="{BC0CFDDE-F283-4836-AB87-CAF6301C6179}"/>
              </a:ext>
            </a:extLst>
          </p:cNvPr>
          <p:cNvGrpSpPr/>
          <p:nvPr/>
        </p:nvGrpSpPr>
        <p:grpSpPr>
          <a:xfrm>
            <a:off x="1603122" y="3069429"/>
            <a:ext cx="8985755" cy="1204912"/>
            <a:chOff x="1765372" y="3087686"/>
            <a:chExt cx="11349038" cy="1204912"/>
          </a:xfrm>
        </p:grpSpPr>
        <p:sp>
          <p:nvSpPr>
            <p:cNvPr id="4" name="Rectangle: Rounded Corners 3">
              <a:extLst>
                <a:ext uri="{FF2B5EF4-FFF2-40B4-BE49-F238E27FC236}">
                  <a16:creationId xmlns:a16="http://schemas.microsoft.com/office/drawing/2014/main" id="{0D9E0D92-3001-4F17-8C25-8F18A497D14B}"/>
                </a:ext>
              </a:extLst>
            </p:cNvPr>
            <p:cNvSpPr/>
            <p:nvPr/>
          </p:nvSpPr>
          <p:spPr>
            <a:xfrm>
              <a:off x="1765372" y="3087686"/>
              <a:ext cx="11349038" cy="1204912"/>
            </a:xfrm>
            <a:prstGeom prst="roundRect">
              <a:avLst/>
            </a:prstGeom>
            <a:solidFill>
              <a:srgbClr val="B43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t>Experience</a:t>
              </a:r>
            </a:p>
          </p:txBody>
        </p:sp>
        <p:sp>
          <p:nvSpPr>
            <p:cNvPr id="11" name="TextBox 10">
              <a:extLst>
                <a:ext uri="{FF2B5EF4-FFF2-40B4-BE49-F238E27FC236}">
                  <a16:creationId xmlns:a16="http://schemas.microsoft.com/office/drawing/2014/main" id="{D5CF96C7-2B43-4599-AF75-CB662DFD7273}"/>
                </a:ext>
              </a:extLst>
            </p:cNvPr>
            <p:cNvSpPr txBox="1"/>
            <p:nvPr/>
          </p:nvSpPr>
          <p:spPr>
            <a:xfrm>
              <a:off x="5896600" y="3220011"/>
              <a:ext cx="4895235" cy="923330"/>
            </a:xfrm>
            <a:prstGeom prst="rect">
              <a:avLst/>
            </a:prstGeom>
            <a:noFill/>
          </p:spPr>
          <p:txBody>
            <a:bodyPr wrap="none" rtlCol="0">
              <a:spAutoFit/>
            </a:bodyPr>
            <a:lstStyle/>
            <a:p>
              <a:pPr marL="285750" lvl="0" indent="-285750">
                <a:buFont typeface="Arial" panose="020B0604020202020204" pitchFamily="34" charset="0"/>
                <a:buChar char="•"/>
              </a:pPr>
              <a:r>
                <a:rPr lang="en-US" b="1">
                  <a:solidFill>
                    <a:schemeClr val="bg1"/>
                  </a:solidFill>
                </a:rPr>
                <a:t>Infectious Disease Control </a:t>
              </a:r>
            </a:p>
            <a:p>
              <a:pPr marL="285750" lvl="0" indent="-285750">
                <a:buFont typeface="Arial" panose="020B0604020202020204" pitchFamily="34" charset="0"/>
                <a:buChar char="•"/>
              </a:pPr>
              <a:r>
                <a:rPr lang="en-US" b="1">
                  <a:solidFill>
                    <a:schemeClr val="bg1"/>
                  </a:solidFill>
                </a:rPr>
                <a:t>Pandemic Operations</a:t>
              </a:r>
            </a:p>
            <a:p>
              <a:pPr marL="285750" indent="-285750">
                <a:buFont typeface="Arial" panose="020B0604020202020204" pitchFamily="34" charset="0"/>
                <a:buChar char="•"/>
              </a:pPr>
              <a:r>
                <a:rPr lang="en-US" b="1">
                  <a:solidFill>
                    <a:schemeClr val="bg1"/>
                  </a:solidFill>
                </a:rPr>
                <a:t>US Military, FEMA, HHS, FDA, OSHA</a:t>
              </a:r>
            </a:p>
          </p:txBody>
        </p:sp>
      </p:grpSp>
      <p:grpSp>
        <p:nvGrpSpPr>
          <p:cNvPr id="14" name="Group 13">
            <a:extLst>
              <a:ext uri="{FF2B5EF4-FFF2-40B4-BE49-F238E27FC236}">
                <a16:creationId xmlns:a16="http://schemas.microsoft.com/office/drawing/2014/main" id="{C42F448E-7BB1-4E43-80B6-7161C25A85C8}"/>
              </a:ext>
            </a:extLst>
          </p:cNvPr>
          <p:cNvGrpSpPr/>
          <p:nvPr/>
        </p:nvGrpSpPr>
        <p:grpSpPr>
          <a:xfrm>
            <a:off x="1603123" y="1690688"/>
            <a:ext cx="8985755" cy="1224200"/>
            <a:chOff x="1765372" y="1766888"/>
            <a:chExt cx="11349038" cy="1224200"/>
          </a:xfrm>
        </p:grpSpPr>
        <p:sp>
          <p:nvSpPr>
            <p:cNvPr id="3" name="Rectangle: Rounded Corners 2">
              <a:extLst>
                <a:ext uri="{FF2B5EF4-FFF2-40B4-BE49-F238E27FC236}">
                  <a16:creationId xmlns:a16="http://schemas.microsoft.com/office/drawing/2014/main" id="{97DCB12A-2745-4113-9C1F-93AE620CEBFF}"/>
                </a:ext>
              </a:extLst>
            </p:cNvPr>
            <p:cNvSpPr/>
            <p:nvPr/>
          </p:nvSpPr>
          <p:spPr>
            <a:xfrm>
              <a:off x="1765372" y="1766888"/>
              <a:ext cx="11349038" cy="1204912"/>
            </a:xfrm>
            <a:prstGeom prst="roundRect">
              <a:avLst/>
            </a:prstGeom>
            <a:solidFill>
              <a:srgbClr val="A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t>Expertise</a:t>
              </a:r>
            </a:p>
          </p:txBody>
        </p:sp>
        <p:sp>
          <p:nvSpPr>
            <p:cNvPr id="13" name="TextBox 12">
              <a:extLst>
                <a:ext uri="{FF2B5EF4-FFF2-40B4-BE49-F238E27FC236}">
                  <a16:creationId xmlns:a16="http://schemas.microsoft.com/office/drawing/2014/main" id="{5749F167-6BD5-4E02-86DF-0885C6BF85AE}"/>
                </a:ext>
              </a:extLst>
            </p:cNvPr>
            <p:cNvSpPr txBox="1"/>
            <p:nvPr/>
          </p:nvSpPr>
          <p:spPr>
            <a:xfrm>
              <a:off x="5896600" y="1790759"/>
              <a:ext cx="5180541" cy="1200329"/>
            </a:xfrm>
            <a:prstGeom prst="rect">
              <a:avLst/>
            </a:prstGeom>
            <a:noFill/>
          </p:spPr>
          <p:txBody>
            <a:bodyPr wrap="none" rtlCol="0">
              <a:spAutoFit/>
            </a:bodyPr>
            <a:lstStyle/>
            <a:p>
              <a:pPr marL="285750" lvl="0" indent="-285750">
                <a:buFont typeface="Arial" panose="020B0604020202020204" pitchFamily="34" charset="0"/>
                <a:buChar char="•"/>
              </a:pPr>
              <a:r>
                <a:rPr lang="en-US" b="1">
                  <a:solidFill>
                    <a:schemeClr val="bg1"/>
                  </a:solidFill>
                </a:rPr>
                <a:t>Board-certified Public Health Experts</a:t>
              </a:r>
            </a:p>
            <a:p>
              <a:pPr marL="285750" lvl="0" indent="-285750">
                <a:buFont typeface="Arial" panose="020B0604020202020204" pitchFamily="34" charset="0"/>
                <a:buChar char="•"/>
              </a:pPr>
              <a:r>
                <a:rPr lang="en-US" b="1">
                  <a:solidFill>
                    <a:schemeClr val="bg1"/>
                  </a:solidFill>
                </a:rPr>
                <a:t>Epidemiology</a:t>
              </a:r>
            </a:p>
            <a:p>
              <a:pPr marL="285750" lvl="0" indent="-285750">
                <a:buFont typeface="Arial" panose="020B0604020202020204" pitchFamily="34" charset="0"/>
                <a:buChar char="•"/>
              </a:pPr>
              <a:r>
                <a:rPr lang="en-US" b="1">
                  <a:solidFill>
                    <a:schemeClr val="bg1"/>
                  </a:solidFill>
                </a:rPr>
                <a:t>Industrial Hygiene</a:t>
              </a:r>
            </a:p>
            <a:p>
              <a:pPr marL="285750" lvl="0" indent="-285750">
                <a:buFont typeface="Arial" panose="020B0604020202020204" pitchFamily="34" charset="0"/>
                <a:buChar char="•"/>
              </a:pPr>
              <a:r>
                <a:rPr lang="en-US" b="1">
                  <a:solidFill>
                    <a:schemeClr val="bg1"/>
                  </a:solidFill>
                </a:rPr>
                <a:t>Human Resources</a:t>
              </a:r>
            </a:p>
          </p:txBody>
        </p:sp>
      </p:grpSp>
    </p:spTree>
    <p:extLst>
      <p:ext uri="{BB962C8B-B14F-4D97-AF65-F5344CB8AC3E}">
        <p14:creationId xmlns:p14="http://schemas.microsoft.com/office/powerpoint/2010/main" val="315410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997C-2E7A-48A3-9E9E-15B67127DBD1}"/>
              </a:ext>
            </a:extLst>
          </p:cNvPr>
          <p:cNvSpPr>
            <a:spLocks noGrp="1"/>
          </p:cNvSpPr>
          <p:nvPr>
            <p:ph type="title"/>
          </p:nvPr>
        </p:nvSpPr>
        <p:spPr/>
        <p:txBody>
          <a:bodyPr>
            <a:normAutofit/>
          </a:bodyPr>
          <a:lstStyle/>
          <a:p>
            <a:r>
              <a:rPr lang="en-US"/>
              <a:t>Schools and Businesses Using Our Virus Risk Mitigation Services</a:t>
            </a:r>
          </a:p>
        </p:txBody>
      </p:sp>
      <p:pic>
        <p:nvPicPr>
          <p:cNvPr id="1026" name="Picture 2" descr="Bancroft School | Pre-K-12 College Prep School in Worcester, MetroWest,  Central MA">
            <a:extLst>
              <a:ext uri="{FF2B5EF4-FFF2-40B4-BE49-F238E27FC236}">
                <a16:creationId xmlns:a16="http://schemas.microsoft.com/office/drawing/2014/main" id="{56B37EF9-9C43-4C37-A178-7F657C88A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87" y="3790221"/>
            <a:ext cx="1891108" cy="6807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onwealth School Alumni/ae - High School - Boston, Massachusetts |  Facebook - 267 Photos">
            <a:extLst>
              <a:ext uri="{FF2B5EF4-FFF2-40B4-BE49-F238E27FC236}">
                <a16:creationId xmlns:a16="http://schemas.microsoft.com/office/drawing/2014/main" id="{4F4E059A-3C12-4606-9EE0-83B188BDF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394" y="1690688"/>
            <a:ext cx="1131490" cy="12931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 Update from the Board Chair and Head of School | Post - Austin  Preparatory School">
            <a:extLst>
              <a:ext uri="{FF2B5EF4-FFF2-40B4-BE49-F238E27FC236}">
                <a16:creationId xmlns:a16="http://schemas.microsoft.com/office/drawing/2014/main" id="{579AC58B-985B-4FC2-A0C7-F9A4E5AD98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6410" y="2631737"/>
            <a:ext cx="2007320" cy="12977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inking About Private School? | Belmont Hill School">
            <a:extLst>
              <a:ext uri="{FF2B5EF4-FFF2-40B4-BE49-F238E27FC236}">
                <a16:creationId xmlns:a16="http://schemas.microsoft.com/office/drawing/2014/main" id="{89A686DA-E02D-4440-AFA2-7B9105C20A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072" y="1970775"/>
            <a:ext cx="1043690" cy="10463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Island School">
            <a:extLst>
              <a:ext uri="{FF2B5EF4-FFF2-40B4-BE49-F238E27FC236}">
                <a16:creationId xmlns:a16="http://schemas.microsoft.com/office/drawing/2014/main" id="{4444399A-88D5-4F06-AF0C-D5E1E4B6F6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4684" y="4014450"/>
            <a:ext cx="2080341" cy="7523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ew Hampton School · GiveCampus">
            <a:extLst>
              <a:ext uri="{FF2B5EF4-FFF2-40B4-BE49-F238E27FC236}">
                <a16:creationId xmlns:a16="http://schemas.microsoft.com/office/drawing/2014/main" id="{EE692AEE-F08A-4DA6-9226-A038F00CE1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441" y="4546485"/>
            <a:ext cx="2099769" cy="7976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e Derryfield School - Home | Facebook">
            <a:extLst>
              <a:ext uri="{FF2B5EF4-FFF2-40B4-BE49-F238E27FC236}">
                <a16:creationId xmlns:a16="http://schemas.microsoft.com/office/drawing/2014/main" id="{16667848-5C38-420B-9A36-0080853882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1223" y="1690688"/>
            <a:ext cx="1189087" cy="118908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hinook Logo">
            <a:extLst>
              <a:ext uri="{FF2B5EF4-FFF2-40B4-BE49-F238E27FC236}">
                <a16:creationId xmlns:a16="http://schemas.microsoft.com/office/drawing/2014/main" id="{C1DEC08F-B2F6-4789-BA43-4E5A9BE6BF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4289" y="4908810"/>
            <a:ext cx="1220243" cy="4081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BEE75EB3-8255-47E4-B5E1-49606407FA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70194" y="2092124"/>
            <a:ext cx="1247799" cy="36849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C9E41BA4-98E9-4367-8DD5-FA3D09CD29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78575" y="3325326"/>
            <a:ext cx="623398" cy="4613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ee the source image">
            <a:extLst>
              <a:ext uri="{FF2B5EF4-FFF2-40B4-BE49-F238E27FC236}">
                <a16:creationId xmlns:a16="http://schemas.microsoft.com/office/drawing/2014/main" id="{F9861871-61A7-494C-821E-36A5F8F268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5430" y="3275180"/>
            <a:ext cx="1134548" cy="3975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76F020E6-AA16-42B7-A12C-09FA321ADDA6}"/>
              </a:ext>
            </a:extLst>
          </p:cNvPr>
          <p:cNvPicPr>
            <a:picLocks noChangeAspect="1"/>
          </p:cNvPicPr>
          <p:nvPr/>
        </p:nvPicPr>
        <p:blipFill>
          <a:blip r:embed="rId14"/>
          <a:stretch>
            <a:fillRect/>
          </a:stretch>
        </p:blipFill>
        <p:spPr>
          <a:xfrm>
            <a:off x="3617993" y="4030088"/>
            <a:ext cx="1345675" cy="796257"/>
          </a:xfrm>
          <a:prstGeom prst="rect">
            <a:avLst/>
          </a:prstGeom>
        </p:spPr>
      </p:pic>
      <p:pic>
        <p:nvPicPr>
          <p:cNvPr id="8" name="Picture 7">
            <a:extLst>
              <a:ext uri="{FF2B5EF4-FFF2-40B4-BE49-F238E27FC236}">
                <a16:creationId xmlns:a16="http://schemas.microsoft.com/office/drawing/2014/main" id="{8763F79B-FB1B-411C-B082-C8C046556CE9}"/>
              </a:ext>
            </a:extLst>
          </p:cNvPr>
          <p:cNvPicPr>
            <a:picLocks noChangeAspect="1"/>
          </p:cNvPicPr>
          <p:nvPr/>
        </p:nvPicPr>
        <p:blipFill>
          <a:blip r:embed="rId15"/>
          <a:stretch>
            <a:fillRect/>
          </a:stretch>
        </p:blipFill>
        <p:spPr>
          <a:xfrm>
            <a:off x="4550694" y="1975866"/>
            <a:ext cx="1819921" cy="570860"/>
          </a:xfrm>
          <a:prstGeom prst="rect">
            <a:avLst/>
          </a:prstGeom>
        </p:spPr>
      </p:pic>
      <p:pic>
        <p:nvPicPr>
          <p:cNvPr id="10" name="Picture 4" descr="Proctor Academy | ISANNE - Independent Schools Association of Northern New  England">
            <a:extLst>
              <a:ext uri="{FF2B5EF4-FFF2-40B4-BE49-F238E27FC236}">
                <a16:creationId xmlns:a16="http://schemas.microsoft.com/office/drawing/2014/main" id="{24B44713-EB1A-4393-ADA8-AAE39985672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65586" y="5183480"/>
            <a:ext cx="1510173" cy="3354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t. Paul's School (NH) · GiveCampus">
            <a:extLst>
              <a:ext uri="{FF2B5EF4-FFF2-40B4-BE49-F238E27FC236}">
                <a16:creationId xmlns:a16="http://schemas.microsoft.com/office/drawing/2014/main" id="{8702843F-669D-43D1-8533-A2F40A95BC3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20251" y="396221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Tilton School - Assessing the Learning That Matters Most — Institute for  the Future of Learning">
            <a:extLst>
              <a:ext uri="{FF2B5EF4-FFF2-40B4-BE49-F238E27FC236}">
                <a16:creationId xmlns:a16="http://schemas.microsoft.com/office/drawing/2014/main" id="{91EC7381-0341-4C85-82F8-7E83ADDFF5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6137" y="3171504"/>
            <a:ext cx="1695636" cy="5708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Vermont Academy">
            <a:extLst>
              <a:ext uri="{FF2B5EF4-FFF2-40B4-BE49-F238E27FC236}">
                <a16:creationId xmlns:a16="http://schemas.microsoft.com/office/drawing/2014/main" id="{87605335-E050-4729-9F63-4274A6D44C2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64478" y="3933468"/>
            <a:ext cx="973200" cy="9732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imball Union Academy | Independent Private Boarding High School, NH">
            <a:extLst>
              <a:ext uri="{FF2B5EF4-FFF2-40B4-BE49-F238E27FC236}">
                <a16:creationId xmlns:a16="http://schemas.microsoft.com/office/drawing/2014/main" id="{432A1F49-4E32-4C26-B888-551D0792B22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41773" y="5167312"/>
            <a:ext cx="1692336" cy="5739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Holderness School A New England Boarding School in New Hampshire">
            <a:extLst>
              <a:ext uri="{FF2B5EF4-FFF2-40B4-BE49-F238E27FC236}">
                <a16:creationId xmlns:a16="http://schemas.microsoft.com/office/drawing/2014/main" id="{303B217A-A4BB-4AF4-A07D-2E7A9E74D00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68775" y="3082192"/>
            <a:ext cx="1191787" cy="8512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ana Hall | Dana Hall School: Girls Learning, Leading, Succeeding">
            <a:extLst>
              <a:ext uri="{FF2B5EF4-FFF2-40B4-BE49-F238E27FC236}">
                <a16:creationId xmlns:a16="http://schemas.microsoft.com/office/drawing/2014/main" id="{107B7267-0536-4700-A389-40765A4230B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349574" y="1690688"/>
            <a:ext cx="1046354" cy="1046354"/>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4">
            <a:extLst>
              <a:ext uri="{FF2B5EF4-FFF2-40B4-BE49-F238E27FC236}">
                <a16:creationId xmlns:a16="http://schemas.microsoft.com/office/drawing/2014/main" id="{0D04DB2B-8D39-47F8-BC85-26D605E9D71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96717" y="3258990"/>
            <a:ext cx="1213068" cy="287846"/>
          </a:xfrm>
          <a:prstGeom prst="rect">
            <a:avLst/>
          </a:prstGeom>
        </p:spPr>
      </p:pic>
      <p:pic>
        <p:nvPicPr>
          <p:cNvPr id="4" name="Picture 3">
            <a:extLst>
              <a:ext uri="{FF2B5EF4-FFF2-40B4-BE49-F238E27FC236}">
                <a16:creationId xmlns:a16="http://schemas.microsoft.com/office/drawing/2014/main" id="{115CCD64-D784-42FF-BD2B-27643E0D0172}"/>
              </a:ext>
            </a:extLst>
          </p:cNvPr>
          <p:cNvPicPr>
            <a:picLocks noChangeAspect="1"/>
          </p:cNvPicPr>
          <p:nvPr/>
        </p:nvPicPr>
        <p:blipFill>
          <a:blip r:embed="rId24"/>
          <a:stretch>
            <a:fillRect/>
          </a:stretch>
        </p:blipFill>
        <p:spPr>
          <a:xfrm>
            <a:off x="5188437" y="5518943"/>
            <a:ext cx="1500947" cy="579911"/>
          </a:xfrm>
          <a:prstGeom prst="rect">
            <a:avLst/>
          </a:prstGeom>
        </p:spPr>
      </p:pic>
      <p:pic>
        <p:nvPicPr>
          <p:cNvPr id="1028" name="Picture 4" descr="Image result for joylab consulting logo">
            <a:extLst>
              <a:ext uri="{FF2B5EF4-FFF2-40B4-BE49-F238E27FC236}">
                <a16:creationId xmlns:a16="http://schemas.microsoft.com/office/drawing/2014/main" id="{7A04A210-2740-4619-9613-8ECF4565FC0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120672" y="738151"/>
            <a:ext cx="879779" cy="75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44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BFBE-059B-4B1D-BC5B-2DD754EC3D9C}"/>
              </a:ext>
            </a:extLst>
          </p:cNvPr>
          <p:cNvSpPr>
            <a:spLocks noGrp="1"/>
          </p:cNvSpPr>
          <p:nvPr>
            <p:ph type="title"/>
          </p:nvPr>
        </p:nvSpPr>
        <p:spPr>
          <a:xfrm>
            <a:off x="138223" y="183695"/>
            <a:ext cx="6574159" cy="1057373"/>
          </a:xfrm>
        </p:spPr>
        <p:txBody>
          <a:bodyPr>
            <a:normAutofit/>
          </a:bodyPr>
          <a:lstStyle/>
          <a:p>
            <a:r>
              <a:rPr lang="en-US" sz="2400"/>
              <a:t>Michael Klingshirn </a:t>
            </a:r>
            <a:br>
              <a:rPr lang="en-US" sz="2400"/>
            </a:br>
            <a:r>
              <a:rPr lang="en-US" sz="2400" i="1"/>
              <a:t>Director of Consulting Services</a:t>
            </a:r>
            <a:endParaRPr lang="en-US" sz="2400"/>
          </a:p>
        </p:txBody>
      </p:sp>
      <p:sp>
        <p:nvSpPr>
          <p:cNvPr id="3" name="Content Placeholder 2">
            <a:extLst>
              <a:ext uri="{FF2B5EF4-FFF2-40B4-BE49-F238E27FC236}">
                <a16:creationId xmlns:a16="http://schemas.microsoft.com/office/drawing/2014/main" id="{E3365DEC-BD33-42FA-A98C-2BC4C72FAA78}"/>
              </a:ext>
            </a:extLst>
          </p:cNvPr>
          <p:cNvSpPr>
            <a:spLocks noGrp="1"/>
          </p:cNvSpPr>
          <p:nvPr>
            <p:ph idx="1"/>
          </p:nvPr>
        </p:nvSpPr>
        <p:spPr>
          <a:xfrm>
            <a:off x="138223" y="1426771"/>
            <a:ext cx="7353440" cy="4714929"/>
          </a:xfrm>
        </p:spPr>
        <p:txBody>
          <a:bodyPr anchor="t">
            <a:normAutofit fontScale="85000" lnSpcReduction="10000"/>
          </a:bodyPr>
          <a:lstStyle/>
          <a:p>
            <a:pPr>
              <a:lnSpc>
                <a:spcPct val="124000"/>
              </a:lnSpc>
              <a:spcAft>
                <a:spcPts val="600"/>
              </a:spcAft>
            </a:pPr>
            <a:r>
              <a:rPr lang="en-US" sz="2400" dirty="0"/>
              <a:t>Background: </a:t>
            </a:r>
          </a:p>
          <a:p>
            <a:pPr marL="511175" lvl="1" indent="-166688">
              <a:lnSpc>
                <a:spcPct val="124000"/>
              </a:lnSpc>
              <a:spcBef>
                <a:spcPts val="0"/>
              </a:spcBef>
              <a:spcAft>
                <a:spcPts val="600"/>
              </a:spcAft>
            </a:pPr>
            <a:r>
              <a:rPr lang="en-US" sz="1900" dirty="0"/>
              <a:t>Pharmacology (BS) Epidemiology (MPH) Biostatistics (GC)</a:t>
            </a:r>
          </a:p>
          <a:p>
            <a:pPr marL="973138" lvl="2" indent="-176213">
              <a:lnSpc>
                <a:spcPct val="124000"/>
              </a:lnSpc>
              <a:spcBef>
                <a:spcPts val="0"/>
              </a:spcBef>
              <a:spcAft>
                <a:spcPts val="600"/>
              </a:spcAft>
            </a:pPr>
            <a:r>
              <a:rPr lang="en-US" sz="1600" dirty="0"/>
              <a:t>Board-certified in Public Health (NBPHE)</a:t>
            </a:r>
          </a:p>
          <a:p>
            <a:pPr marL="973138" lvl="2" indent="-176213">
              <a:lnSpc>
                <a:spcPct val="124000"/>
              </a:lnSpc>
              <a:spcBef>
                <a:spcPts val="0"/>
              </a:spcBef>
              <a:spcAft>
                <a:spcPts val="600"/>
              </a:spcAft>
            </a:pPr>
            <a:r>
              <a:rPr lang="en-US" sz="1600" dirty="0"/>
              <a:t>Air Force education in Leadership, Contingency Planning,                           Public Health Emergencies, Entomology, Hospital Infection Control</a:t>
            </a:r>
          </a:p>
          <a:p>
            <a:pPr marL="511175" lvl="1" indent="-166688">
              <a:lnSpc>
                <a:spcPct val="124000"/>
              </a:lnSpc>
              <a:spcBef>
                <a:spcPts val="0"/>
              </a:spcBef>
              <a:spcAft>
                <a:spcPts val="600"/>
              </a:spcAft>
            </a:pPr>
            <a:r>
              <a:rPr lang="en-US" sz="1900" dirty="0"/>
              <a:t>Veteran of the US Air Force, with 10 years Active Duty</a:t>
            </a:r>
          </a:p>
          <a:p>
            <a:pPr>
              <a:lnSpc>
                <a:spcPct val="124000"/>
              </a:lnSpc>
              <a:spcBef>
                <a:spcPts val="0"/>
              </a:spcBef>
              <a:spcAft>
                <a:spcPts val="600"/>
              </a:spcAft>
            </a:pPr>
            <a:r>
              <a:rPr lang="en-US" sz="2400" dirty="0"/>
              <a:t>COVID-Specific Experience</a:t>
            </a:r>
          </a:p>
          <a:p>
            <a:pPr marL="511175" lvl="1" indent="-166688">
              <a:lnSpc>
                <a:spcPct val="124000"/>
              </a:lnSpc>
              <a:spcBef>
                <a:spcPts val="0"/>
              </a:spcBef>
              <a:spcAft>
                <a:spcPts val="600"/>
              </a:spcAft>
            </a:pPr>
            <a:r>
              <a:rPr lang="en-US" sz="1900" dirty="0"/>
              <a:t>Oversaw 15 schools and business COVID health and safety               plans since May</a:t>
            </a:r>
          </a:p>
          <a:p>
            <a:pPr marL="511175" lvl="1" indent="-166688">
              <a:lnSpc>
                <a:spcPct val="124000"/>
              </a:lnSpc>
              <a:spcBef>
                <a:spcPts val="0"/>
              </a:spcBef>
              <a:spcAft>
                <a:spcPts val="600"/>
              </a:spcAft>
            </a:pPr>
            <a:r>
              <a:rPr lang="en-US" sz="1900" dirty="0"/>
              <a:t>Directed the equivalent of a local health dept. in 2 states and 3 countries</a:t>
            </a:r>
          </a:p>
          <a:p>
            <a:pPr marL="511175" lvl="1" indent="-166688">
              <a:lnSpc>
                <a:spcPct val="124000"/>
              </a:lnSpc>
              <a:spcBef>
                <a:spcPts val="0"/>
              </a:spcBef>
              <a:spcAft>
                <a:spcPts val="600"/>
              </a:spcAft>
            </a:pPr>
            <a:r>
              <a:rPr lang="en-US" sz="1900" dirty="0"/>
              <a:t>Stood up Task Force COVID in March 2020</a:t>
            </a:r>
          </a:p>
          <a:p>
            <a:pPr marL="511175" lvl="1" indent="-166688">
              <a:lnSpc>
                <a:spcPct val="124000"/>
              </a:lnSpc>
              <a:spcBef>
                <a:spcPts val="0"/>
              </a:spcBef>
              <a:spcAft>
                <a:spcPts val="600"/>
              </a:spcAft>
            </a:pPr>
            <a:r>
              <a:rPr lang="en-US" sz="1900" dirty="0"/>
              <a:t>COVID manager for all Air Force Bases in the Middle East</a:t>
            </a:r>
          </a:p>
          <a:p>
            <a:pPr marL="511175" lvl="1" indent="-166688">
              <a:lnSpc>
                <a:spcPct val="124000"/>
              </a:lnSpc>
              <a:spcBef>
                <a:spcPts val="0"/>
              </a:spcBef>
              <a:spcAft>
                <a:spcPts val="600"/>
              </a:spcAft>
            </a:pPr>
            <a:r>
              <a:rPr lang="en-US" sz="1900" dirty="0"/>
              <a:t>Created the Air Force standard for Disease Containment Planning in 2010</a:t>
            </a:r>
          </a:p>
        </p:txBody>
      </p:sp>
      <p:pic>
        <p:nvPicPr>
          <p:cNvPr id="4" name="Picture 3">
            <a:extLst>
              <a:ext uri="{FF2B5EF4-FFF2-40B4-BE49-F238E27FC236}">
                <a16:creationId xmlns:a16="http://schemas.microsoft.com/office/drawing/2014/main" id="{3C01E0EA-311D-424B-89BB-72F38DED0493}"/>
              </a:ext>
            </a:extLst>
          </p:cNvPr>
          <p:cNvPicPr/>
          <p:nvPr/>
        </p:nvPicPr>
        <p:blipFill rotWithShape="1">
          <a:blip r:embed="rId3">
            <a:extLst>
              <a:ext uri="{28A0092B-C50C-407E-A947-70E740481C1C}">
                <a14:useLocalDpi xmlns:a14="http://schemas.microsoft.com/office/drawing/2010/main" val="0"/>
              </a:ext>
            </a:extLst>
          </a:blip>
          <a:srcRect r="1" b="16868"/>
          <a:stretch/>
        </p:blipFill>
        <p:spPr>
          <a:xfrm>
            <a:off x="7514396" y="-2"/>
            <a:ext cx="4677604" cy="486076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38066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AC2A1-4EF9-4A48-B8E3-DFFECB15D88E}"/>
              </a:ext>
            </a:extLst>
          </p:cNvPr>
          <p:cNvSpPr>
            <a:spLocks noGrp="1"/>
          </p:cNvSpPr>
          <p:nvPr>
            <p:ph type="title"/>
          </p:nvPr>
        </p:nvSpPr>
        <p:spPr>
          <a:xfrm>
            <a:off x="838200" y="365125"/>
            <a:ext cx="10871718" cy="1325563"/>
          </a:xfrm>
        </p:spPr>
        <p:txBody>
          <a:bodyPr/>
          <a:lstStyle/>
          <a:p>
            <a:r>
              <a:rPr lang="en-US"/>
              <a:t>Why It’s So Hard to Solve – The Challenges</a:t>
            </a:r>
          </a:p>
        </p:txBody>
      </p:sp>
      <p:pic>
        <p:nvPicPr>
          <p:cNvPr id="2050" name="Picture 2" descr="COVID-19: Would A Coronavirus Disease By Any Other Name Seem Less Scary?">
            <a:extLst>
              <a:ext uri="{FF2B5EF4-FFF2-40B4-BE49-F238E27FC236}">
                <a16:creationId xmlns:a16="http://schemas.microsoft.com/office/drawing/2014/main" id="{351F1D5F-CC87-49B5-814F-A5693008FEE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12744" y="1867970"/>
            <a:ext cx="4766511" cy="377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345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F3B4-F48F-4CA9-A0D1-AC83B519F3B9}"/>
              </a:ext>
            </a:extLst>
          </p:cNvPr>
          <p:cNvSpPr>
            <a:spLocks noGrp="1"/>
          </p:cNvSpPr>
          <p:nvPr>
            <p:ph type="title"/>
          </p:nvPr>
        </p:nvSpPr>
        <p:spPr>
          <a:xfrm>
            <a:off x="838200" y="365125"/>
            <a:ext cx="11076992" cy="1325563"/>
          </a:xfrm>
        </p:spPr>
        <p:txBody>
          <a:bodyPr>
            <a:normAutofit/>
          </a:bodyPr>
          <a:lstStyle/>
          <a:p>
            <a:r>
              <a:rPr lang="en-US" sz="3600" dirty="0"/>
              <a:t>The Challenges of Winter Sports</a:t>
            </a:r>
          </a:p>
        </p:txBody>
      </p:sp>
      <p:sp>
        <p:nvSpPr>
          <p:cNvPr id="3" name="Content Placeholder 2">
            <a:extLst>
              <a:ext uri="{FF2B5EF4-FFF2-40B4-BE49-F238E27FC236}">
                <a16:creationId xmlns:a16="http://schemas.microsoft.com/office/drawing/2014/main" id="{2BB3BA12-9CB9-496F-8C18-6CB869077309}"/>
              </a:ext>
            </a:extLst>
          </p:cNvPr>
          <p:cNvSpPr>
            <a:spLocks noGrp="1"/>
          </p:cNvSpPr>
          <p:nvPr>
            <p:ph idx="1"/>
          </p:nvPr>
        </p:nvSpPr>
        <p:spPr/>
        <p:txBody>
          <a:bodyPr>
            <a:normAutofit lnSpcReduction="10000"/>
          </a:bodyPr>
          <a:lstStyle/>
          <a:p>
            <a:r>
              <a:rPr lang="en-US" dirty="0"/>
              <a:t>Pre-symptomatic people</a:t>
            </a:r>
          </a:p>
          <a:p>
            <a:r>
              <a:rPr lang="en-US" dirty="0"/>
              <a:t>Asymptomatic people</a:t>
            </a:r>
          </a:p>
          <a:p>
            <a:r>
              <a:rPr lang="en-US" dirty="0"/>
              <a:t>Spreads easily</a:t>
            </a:r>
          </a:p>
          <a:p>
            <a:r>
              <a:rPr lang="en-US" dirty="0"/>
              <a:t>Complacency</a:t>
            </a:r>
          </a:p>
          <a:p>
            <a:r>
              <a:rPr lang="en-US" dirty="0"/>
              <a:t>CDC Indoor Risk Change (10.5.2020)</a:t>
            </a:r>
          </a:p>
          <a:p>
            <a:r>
              <a:rPr lang="en-US" dirty="0"/>
              <a:t>Cold and flu season</a:t>
            </a:r>
          </a:p>
          <a:p>
            <a:r>
              <a:rPr lang="en-US" dirty="0"/>
              <a:t>Moving indoors with cooler weather </a:t>
            </a:r>
          </a:p>
          <a:p>
            <a:r>
              <a:rPr lang="en-US" dirty="0"/>
              <a:t>Game day officials</a:t>
            </a:r>
          </a:p>
          <a:p>
            <a:pPr marL="0" indent="0">
              <a:buNone/>
            </a:pPr>
            <a:endParaRPr lang="en-US" dirty="0"/>
          </a:p>
        </p:txBody>
      </p:sp>
      <p:pic>
        <p:nvPicPr>
          <p:cNvPr id="4" name="Picture 3">
            <a:extLst>
              <a:ext uri="{FF2B5EF4-FFF2-40B4-BE49-F238E27FC236}">
                <a16:creationId xmlns:a16="http://schemas.microsoft.com/office/drawing/2014/main" id="{9AE151C4-1F68-44E7-882A-104CFDA30B0A}"/>
              </a:ext>
            </a:extLst>
          </p:cNvPr>
          <p:cNvPicPr>
            <a:picLocks noChangeAspect="1"/>
          </p:cNvPicPr>
          <p:nvPr/>
        </p:nvPicPr>
        <p:blipFill>
          <a:blip r:embed="rId3"/>
          <a:stretch>
            <a:fillRect/>
          </a:stretch>
        </p:blipFill>
        <p:spPr>
          <a:xfrm>
            <a:off x="9199983" y="375006"/>
            <a:ext cx="2611599" cy="1305800"/>
          </a:xfrm>
          <a:prstGeom prst="rect">
            <a:avLst/>
          </a:prstGeom>
        </p:spPr>
      </p:pic>
    </p:spTree>
    <p:extLst>
      <p:ext uri="{BB962C8B-B14F-4D97-AF65-F5344CB8AC3E}">
        <p14:creationId xmlns:p14="http://schemas.microsoft.com/office/powerpoint/2010/main" val="1169384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9240DC9072384CBFC6915F77F9E5FB" ma:contentTypeVersion="12" ma:contentTypeDescription="Create a new document." ma:contentTypeScope="" ma:versionID="0f6ba3f6931fc576d389cc2b46afd62c">
  <xsd:schema xmlns:xsd="http://www.w3.org/2001/XMLSchema" xmlns:xs="http://www.w3.org/2001/XMLSchema" xmlns:p="http://schemas.microsoft.com/office/2006/metadata/properties" xmlns:ns2="5e301c3f-d5c1-4e23-87aa-497056b855b6" xmlns:ns3="4e99b111-5ef5-4205-aca4-f185e43a0d0b" targetNamespace="http://schemas.microsoft.com/office/2006/metadata/properties" ma:root="true" ma:fieldsID="a0e0f07034acb26c1db246e5bd5d043b" ns2:_="" ns3:_="">
    <xsd:import namespace="5e301c3f-d5c1-4e23-87aa-497056b855b6"/>
    <xsd:import namespace="4e99b111-5ef5-4205-aca4-f185e43a0d0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301c3f-d5c1-4e23-87aa-497056b855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99b111-5ef5-4205-aca4-f185e43a0d0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D45E881-E83D-46A2-94E7-A070F7CD580D}">
  <ds:schemaRefs>
    <ds:schemaRef ds:uri="http://schemas.microsoft.com/sharepoint/v3/contenttype/forms"/>
  </ds:schemaRefs>
</ds:datastoreItem>
</file>

<file path=customXml/itemProps2.xml><?xml version="1.0" encoding="utf-8"?>
<ds:datastoreItem xmlns:ds="http://schemas.openxmlformats.org/officeDocument/2006/customXml" ds:itemID="{ADFEB5C6-66E1-4F0D-BBEB-E8EFB1C53C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301c3f-d5c1-4e23-87aa-497056b855b6"/>
    <ds:schemaRef ds:uri="4e99b111-5ef5-4205-aca4-f185e43a0d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B058F8-AB60-4E97-852F-0D720F697E13}">
  <ds:schemaRefs>
    <ds:schemaRef ds:uri="http://schemas.microsoft.com/office/2006/metadata/properties"/>
    <ds:schemaRef ds:uri="http://purl.org/dc/dcmitype/"/>
    <ds:schemaRef ds:uri="http://purl.org/dc/elements/1.1/"/>
    <ds:schemaRef ds:uri="5e301c3f-d5c1-4e23-87aa-497056b855b6"/>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4e99b111-5ef5-4205-aca4-f185e43a0d0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658</TotalTime>
  <Words>1831</Words>
  <Application>Microsoft Office PowerPoint</Application>
  <PresentationFormat>Widescreen</PresentationFormat>
  <Paragraphs>311</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Competitive Athletic Programs in COVID Finding the Right Approach for Your School</vt:lpstr>
      <vt:lpstr>Speakers</vt:lpstr>
      <vt:lpstr>Agenda</vt:lpstr>
      <vt:lpstr>Fusion Cell Brings High-Quality Talent from the US Military to Corporations</vt:lpstr>
      <vt:lpstr>The Fusion Cell Advantage for COVID-19 Health and Safety Planning</vt:lpstr>
      <vt:lpstr>Schools and Businesses Using Our Virus Risk Mitigation Services</vt:lpstr>
      <vt:lpstr>Michael Klingshirn  Director of Consulting Services</vt:lpstr>
      <vt:lpstr>Why It’s So Hard to Solve – The Challenges</vt:lpstr>
      <vt:lpstr>The Challenges of Winter Sports</vt:lpstr>
      <vt:lpstr>Navigating the Recommendations</vt:lpstr>
      <vt:lpstr>State Snapshots</vt:lpstr>
      <vt:lpstr>School Specific Considerations</vt:lpstr>
      <vt:lpstr>The Athletic Planning Process:  K-8, Day, and Boarding Schools</vt:lpstr>
      <vt:lpstr>K-8</vt:lpstr>
      <vt:lpstr>PowerPoint Presentation</vt:lpstr>
      <vt:lpstr>PowerPoint Presentation</vt:lpstr>
      <vt:lpstr>The “Big Six” for COVID Intervention</vt:lpstr>
      <vt:lpstr>Fusion Cell’s Control Lenses</vt:lpstr>
      <vt:lpstr>Additional Considerations for Each Sport</vt:lpstr>
      <vt:lpstr>Key Elements Developing Your Plan</vt:lpstr>
      <vt:lpstr>Evaluate Risk Tolerance by Category:  Example: Protocols for Officials</vt:lpstr>
      <vt:lpstr>Current Topics and Looking Ahead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Competitive Athletic Programs in COVID Finding the Right Approach for Your School</dc:title>
  <dc:creator>Mike Klingshirn</dc:creator>
  <cp:lastModifiedBy>Matt Morrissey</cp:lastModifiedBy>
  <cp:revision>28</cp:revision>
  <cp:lastPrinted>2020-10-27T09:54:58Z</cp:lastPrinted>
  <dcterms:created xsi:type="dcterms:W3CDTF">2020-10-15T13:07:10Z</dcterms:created>
  <dcterms:modified xsi:type="dcterms:W3CDTF">2020-10-27T15:12:27Z</dcterms:modified>
</cp:coreProperties>
</file>