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4.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749" r:id="rId5"/>
    <p:sldMasterId id="2147483805" r:id="rId6"/>
    <p:sldMasterId id="2147483861" r:id="rId7"/>
    <p:sldMasterId id="2147483917" r:id="rId8"/>
  </p:sldMasterIdLst>
  <p:notesMasterIdLst>
    <p:notesMasterId r:id="rId51"/>
  </p:notesMasterIdLst>
  <p:handoutMasterIdLst>
    <p:handoutMasterId r:id="rId52"/>
  </p:handoutMasterIdLst>
  <p:sldIdLst>
    <p:sldId id="1878" r:id="rId9"/>
    <p:sldId id="3339" r:id="rId10"/>
    <p:sldId id="3341" r:id="rId11"/>
    <p:sldId id="3380" r:id="rId12"/>
    <p:sldId id="3408" r:id="rId13"/>
    <p:sldId id="279" r:id="rId14"/>
    <p:sldId id="3338" r:id="rId15"/>
    <p:sldId id="1811" r:id="rId16"/>
    <p:sldId id="315" r:id="rId17"/>
    <p:sldId id="3378" r:id="rId18"/>
    <p:sldId id="3379" r:id="rId19"/>
    <p:sldId id="1766" r:id="rId20"/>
    <p:sldId id="1803" r:id="rId21"/>
    <p:sldId id="321" r:id="rId22"/>
    <p:sldId id="1879" r:id="rId23"/>
    <p:sldId id="1755" r:id="rId24"/>
    <p:sldId id="1762" r:id="rId25"/>
    <p:sldId id="1821" r:id="rId26"/>
    <p:sldId id="3332" r:id="rId27"/>
    <p:sldId id="1774" r:id="rId28"/>
    <p:sldId id="1770" r:id="rId29"/>
    <p:sldId id="1806" r:id="rId30"/>
    <p:sldId id="3333" r:id="rId31"/>
    <p:sldId id="1756" r:id="rId32"/>
    <p:sldId id="1757" r:id="rId33"/>
    <p:sldId id="1780" r:id="rId34"/>
    <p:sldId id="3334" r:id="rId35"/>
    <p:sldId id="1775" r:id="rId36"/>
    <p:sldId id="1759" r:id="rId37"/>
    <p:sldId id="1758" r:id="rId38"/>
    <p:sldId id="1760" r:id="rId39"/>
    <p:sldId id="1778" r:id="rId40"/>
    <p:sldId id="3323" r:id="rId41"/>
    <p:sldId id="3335" r:id="rId42"/>
    <p:sldId id="1808" r:id="rId43"/>
    <p:sldId id="3409" r:id="rId44"/>
    <p:sldId id="3331" r:id="rId45"/>
    <p:sldId id="3404" r:id="rId46"/>
    <p:sldId id="1781" r:id="rId47"/>
    <p:sldId id="1796" r:id="rId48"/>
    <p:sldId id="1855" r:id="rId49"/>
    <p:sldId id="3410" r:id="rId50"/>
  </p:sldIdLst>
  <p:sldSz cx="12192000" cy="6858000"/>
  <p:notesSz cx="6858000" cy="9144000"/>
  <p:embeddedFontLst>
    <p:embeddedFont>
      <p:font typeface="PW Centra No2" panose="020B0604020202020204" charset="0"/>
      <p:regular r:id="rId53"/>
      <p:bold r:id="rId54"/>
      <p:italic r:id="rId55"/>
      <p:boldItalic r:id="rId56"/>
    </p:embeddedFont>
    <p:embeddedFont>
      <p:font typeface="PW Centra No2 Light" panose="020B0604020202020204" charset="0"/>
      <p:regular r:id="rId57"/>
      <p:italic r:id="rId58"/>
    </p:embeddedFont>
    <p:embeddedFont>
      <p:font typeface="PW Serif" panose="020B0604020202020204" charset="0"/>
      <p:regular r:id="rId59"/>
      <p:bold r:id="rId60"/>
      <p:italic r:id="rId61"/>
      <p:boldItalic r:id="rId62"/>
    </p:embeddedFont>
    <p:embeddedFont>
      <p:font typeface="Segoe UI" panose="020B0502040204020203"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orient="horz" pos="6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39B7B"/>
    <a:srgbClr val="007BBF"/>
    <a:srgbClr val="00B050"/>
    <a:srgbClr val="0C64AB"/>
    <a:srgbClr val="91949B"/>
    <a:srgbClr val="637F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AEEC3C-8F0B-4B3E-BEA4-E23705066806}" v="321" dt="2020-06-08T17:04:32.446"/>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7" autoAdjust="0"/>
    <p:restoredTop sz="94660"/>
  </p:normalViewPr>
  <p:slideViewPr>
    <p:cSldViewPr snapToGrid="0" showGuides="1">
      <p:cViewPr varScale="1">
        <p:scale>
          <a:sx n="151" d="100"/>
          <a:sy n="151" d="100"/>
        </p:scale>
        <p:origin x="108" y="150"/>
      </p:cViewPr>
      <p:guideLst>
        <p:guide orient="horz" pos="2160"/>
        <p:guide pos="3864"/>
        <p:guide orient="horz" pos="696"/>
      </p:guideLst>
    </p:cSldViewPr>
  </p:slideViewPr>
  <p:notesTextViewPr>
    <p:cViewPr>
      <p:scale>
        <a:sx n="3" d="2"/>
        <a:sy n="3" d="2"/>
      </p:scale>
      <p:origin x="0" y="0"/>
    </p:cViewPr>
  </p:notesTextViewPr>
  <p:sorterViewPr>
    <p:cViewPr varScale="1">
      <p:scale>
        <a:sx n="1" d="1"/>
        <a:sy n="1" d="1"/>
      </p:scale>
      <p:origin x="0" y="-12984"/>
    </p:cViewPr>
  </p:sorter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11.fntdata"/><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Master" Target="slideMasters/slideMaster2.xml"/><Relationship Id="rId61" Type="http://schemas.openxmlformats.org/officeDocument/2006/relationships/font" Target="fonts/font9.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7.fntdata"/><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5.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889AC1-B754-4F5C-A094-8F3974FC80AA}" type="datetimeFigureOut">
              <a:rPr lang="en-US" smtClean="0"/>
              <a:t>6/9/2020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703ADE-8C84-48B0-BCE4-9B0F0DA3E634}" type="slidenum">
              <a:rPr lang="en-US" smtClean="0"/>
              <a:t>‹#›</a:t>
            </a:fld>
            <a:endParaRPr lang="en-US"/>
          </a:p>
        </p:txBody>
      </p:sp>
    </p:spTree>
    <p:extLst>
      <p:ext uri="{BB962C8B-B14F-4D97-AF65-F5344CB8AC3E}">
        <p14:creationId xmlns:p14="http://schemas.microsoft.com/office/powerpoint/2010/main" val="3141769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55F3A5-368F-4E95-8FFD-3AF89E564909}" type="datetimeFigureOut">
              <a:rPr lang="en-US" smtClean="0"/>
              <a:t>6/9/2020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54AE3E-E06F-43AF-9895-AF600D35ECB2}" type="slidenum">
              <a:rPr lang="en-US" smtClean="0"/>
              <a:t>‹#›</a:t>
            </a:fld>
            <a:endParaRPr lang="en-US"/>
          </a:p>
        </p:txBody>
      </p:sp>
    </p:spTree>
    <p:extLst>
      <p:ext uri="{BB962C8B-B14F-4D97-AF65-F5344CB8AC3E}">
        <p14:creationId xmlns:p14="http://schemas.microsoft.com/office/powerpoint/2010/main" val="3944701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54AE3E-E06F-43AF-9895-AF600D35ECB2}" type="slidenum">
              <a:rPr lang="en-US" smtClean="0"/>
              <a:t>1</a:t>
            </a:fld>
            <a:endParaRPr lang="en-US"/>
          </a:p>
        </p:txBody>
      </p:sp>
    </p:spTree>
    <p:extLst>
      <p:ext uri="{BB962C8B-B14F-4D97-AF65-F5344CB8AC3E}">
        <p14:creationId xmlns:p14="http://schemas.microsoft.com/office/powerpoint/2010/main" val="4004663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2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3290130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2231270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focus in this discussion is look at the options for returning to create a more robust action plan for the Transition Phase – however long that is. </a:t>
            </a:r>
          </a:p>
          <a:p>
            <a:endParaRPr lang="en-US"/>
          </a:p>
          <a:p>
            <a:r>
              <a:rPr lang="en-US"/>
              <a:t>Options are organized into (3) categories:</a:t>
            </a:r>
          </a:p>
          <a:p>
            <a:r>
              <a:rPr lang="en-US" sz="1200" kern="1200">
                <a:solidFill>
                  <a:schemeClr val="tx1"/>
                </a:solidFill>
                <a:latin typeface="+mn-lt"/>
                <a:ea typeface="+mn-ea"/>
                <a:cs typeface="+mn-cs"/>
              </a:rPr>
              <a:t>-   </a:t>
            </a:r>
            <a:r>
              <a:rPr lang="en-US" sz="1200" b="1" kern="1200">
                <a:solidFill>
                  <a:schemeClr val="tx1"/>
                </a:solidFill>
                <a:latin typeface="+mn-lt"/>
                <a:ea typeface="+mn-ea"/>
                <a:cs typeface="+mn-cs"/>
              </a:rPr>
              <a:t>Work Location </a:t>
            </a:r>
            <a:r>
              <a:rPr lang="en-US" sz="1200" kern="1200">
                <a:solidFill>
                  <a:schemeClr val="tx1"/>
                </a:solidFill>
                <a:latin typeface="+mn-lt"/>
                <a:ea typeface="+mn-ea"/>
                <a:cs typeface="+mn-cs"/>
              </a:rPr>
              <a:t>- </a:t>
            </a:r>
            <a:r>
              <a:rPr lang="en-US" sz="1200" u="sng" kern="1200">
                <a:solidFill>
                  <a:schemeClr val="tx1"/>
                </a:solidFill>
                <a:latin typeface="+mn-lt"/>
                <a:ea typeface="+mn-ea"/>
                <a:cs typeface="+mn-cs"/>
              </a:rPr>
              <a:t>who</a:t>
            </a:r>
            <a:r>
              <a:rPr lang="en-US" sz="1200" kern="1200">
                <a:solidFill>
                  <a:schemeClr val="tx1"/>
                </a:solidFill>
                <a:latin typeface="+mn-lt"/>
                <a:ea typeface="+mn-ea"/>
                <a:cs typeface="+mn-cs"/>
              </a:rPr>
              <a:t> is working remotely and who is working in the office? </a:t>
            </a:r>
          </a:p>
          <a:p>
            <a:pPr marL="171450" indent="-171450">
              <a:buFontTx/>
              <a:buChar char="-"/>
            </a:pPr>
            <a:r>
              <a:rPr lang="en-US" b="1"/>
              <a:t>Operations</a:t>
            </a:r>
            <a:r>
              <a:rPr lang="en-US"/>
              <a:t> - </a:t>
            </a:r>
            <a:r>
              <a:rPr lang="en-US" u="sng"/>
              <a:t>how</a:t>
            </a:r>
            <a:r>
              <a:rPr lang="en-US"/>
              <a:t> will we work when in the office</a:t>
            </a:r>
          </a:p>
          <a:p>
            <a:pPr marL="171450" indent="-171450">
              <a:buFontTx/>
              <a:buChar char="-"/>
            </a:pPr>
            <a:r>
              <a:rPr lang="en-US" b="1"/>
              <a:t>Behaviors / Messages </a:t>
            </a:r>
            <a:r>
              <a:rPr lang="en-US"/>
              <a:t>– </a:t>
            </a:r>
            <a:r>
              <a:rPr lang="en-US" u="sng"/>
              <a:t>what</a:t>
            </a:r>
            <a:r>
              <a:rPr lang="en-US"/>
              <a:t> are the key messages during this time and what alternate behaviors are they supporting? </a:t>
            </a:r>
          </a:p>
          <a:p>
            <a:pPr marL="171450" indent="-171450">
              <a:buFontTx/>
              <a:buChar char="-"/>
            </a:pPr>
            <a:endParaRPr lang="en-US"/>
          </a:p>
          <a:p>
            <a:pPr marL="0" indent="0">
              <a:buFontTx/>
              <a:buNone/>
            </a:pPr>
            <a:r>
              <a:rPr lang="en-US" b="1"/>
              <a:t>We are in the Response </a:t>
            </a:r>
            <a:r>
              <a:rPr lang="en-US" b="0"/>
              <a:t>phase now:</a:t>
            </a:r>
          </a:p>
          <a:p>
            <a:pPr marL="171450" indent="-171450">
              <a:buFont typeface="Arial" panose="020B0604020202020204" pitchFamily="34" charset="0"/>
              <a:buChar char="•"/>
            </a:pPr>
            <a:r>
              <a:rPr lang="en-US"/>
              <a:t>100% remote</a:t>
            </a:r>
          </a:p>
          <a:p>
            <a:pPr marL="171450" indent="-171450">
              <a:buFont typeface="Arial" panose="020B0604020202020204" pitchFamily="34" charset="0"/>
              <a:buChar char="•"/>
            </a:pPr>
            <a:r>
              <a:rPr lang="en-US"/>
              <a:t>Alternate protocols in place</a:t>
            </a:r>
          </a:p>
          <a:p>
            <a:pPr marL="171450" indent="-171450">
              <a:buFont typeface="Arial" panose="020B0604020202020204" pitchFamily="34" charset="0"/>
              <a:buChar char="•"/>
            </a:pPr>
            <a:r>
              <a:rPr lang="en-US"/>
              <a:t>Focus on messages related to the crisis and support of remote working</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We want to Plan for the Transition </a:t>
            </a:r>
            <a:r>
              <a:rPr lang="en-US"/>
              <a:t>(and this is the focus of this discussion):</a:t>
            </a:r>
          </a:p>
          <a:p>
            <a:pPr marL="171450" indent="-171450">
              <a:buFont typeface="Arial" panose="020B0604020202020204" pitchFamily="34" charset="0"/>
              <a:buChar char="•"/>
            </a:pPr>
            <a:r>
              <a:rPr lang="en-US"/>
              <a:t>Phased Increase in Office Population while evaluating the future state</a:t>
            </a:r>
          </a:p>
          <a:p>
            <a:pPr marL="171450" indent="-171450">
              <a:buFont typeface="Arial" panose="020B0604020202020204" pitchFamily="34" charset="0"/>
              <a:buChar char="•"/>
            </a:pPr>
            <a:r>
              <a:rPr lang="en-US"/>
              <a:t>Working in the office with Enhanced Infection Controls </a:t>
            </a:r>
          </a:p>
          <a:p>
            <a:pPr marL="628650" lvl="1" indent="-171450">
              <a:buFont typeface="Arial" panose="020B0604020202020204" pitchFamily="34" charset="0"/>
              <a:buChar char="•"/>
            </a:pPr>
            <a:r>
              <a:rPr lang="en-US"/>
              <a:t>Physical Distancing</a:t>
            </a:r>
          </a:p>
          <a:p>
            <a:pPr marL="628650" lvl="1" indent="-171450">
              <a:buFont typeface="Arial" panose="020B0604020202020204" pitchFamily="34" charset="0"/>
              <a:buChar char="•"/>
            </a:pPr>
            <a:r>
              <a:rPr lang="en-US"/>
              <a:t>Food &amp; Beverage</a:t>
            </a:r>
          </a:p>
          <a:p>
            <a:pPr marL="628650" lvl="1" indent="-171450">
              <a:buFont typeface="Arial" panose="020B0604020202020204" pitchFamily="34" charset="0"/>
              <a:buChar char="•"/>
            </a:pPr>
            <a:r>
              <a:rPr lang="en-US"/>
              <a:t>Limiting Outside </a:t>
            </a:r>
          </a:p>
          <a:p>
            <a:pPr marL="628650" lvl="1" indent="-171450">
              <a:buFont typeface="Arial" panose="020B0604020202020204" pitchFamily="34" charset="0"/>
              <a:buChar char="•"/>
            </a:pPr>
            <a:r>
              <a:rPr lang="en-US"/>
              <a:t>Maintenance</a:t>
            </a:r>
          </a:p>
          <a:p>
            <a:pPr marL="628650" lvl="1" indent="-171450">
              <a:buFont typeface="Arial" panose="020B0604020202020204" pitchFamily="34" charset="0"/>
              <a:buChar char="•"/>
            </a:pPr>
            <a:r>
              <a:rPr lang="en-US"/>
              <a:t>Personal Protection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Messages to convey new ways of working, in-office practices, and supporting employees with guidance &amp; positivity.  </a:t>
            </a:r>
          </a:p>
          <a:p>
            <a:pPr marL="0" indent="0">
              <a:buFont typeface="Arial" panose="020B0604020202020204" pitchFamily="34" charset="0"/>
              <a:buNone/>
            </a:pPr>
            <a:endParaRPr lang="en-US"/>
          </a:p>
          <a:p>
            <a:pPr marL="0" indent="0">
              <a:buFont typeface="Arial" panose="020B0604020202020204" pitchFamily="34" charset="0"/>
              <a:buNone/>
            </a:pPr>
            <a:r>
              <a:rPr lang="en-US"/>
              <a:t>When we move out of the Transition phase we can begin to consider our Future Preparations:</a:t>
            </a:r>
          </a:p>
          <a:p>
            <a:pPr marL="171450" indent="-171450">
              <a:buFont typeface="Arial" panose="020B0604020202020204" pitchFamily="34" charset="0"/>
              <a:buChar char="•"/>
            </a:pPr>
            <a:r>
              <a:rPr lang="en-US"/>
              <a:t>How remote working will evolve into our strategy</a:t>
            </a:r>
          </a:p>
          <a:p>
            <a:pPr marL="171450" indent="-171450">
              <a:buFont typeface="Arial" panose="020B0604020202020204" pitchFamily="34" charset="0"/>
              <a:buChar char="•"/>
            </a:pPr>
            <a:r>
              <a:rPr lang="en-US"/>
              <a:t>What measures we need keep and which ones we need to discontinue</a:t>
            </a:r>
          </a:p>
          <a:p>
            <a:pPr marL="171450" indent="-171450">
              <a:buFont typeface="Arial" panose="020B0604020202020204" pitchFamily="34" charset="0"/>
              <a:buChar char="•"/>
            </a:pPr>
            <a:r>
              <a:rPr lang="en-US"/>
              <a:t>And how we will Reinforce lessons from the response and the transition phases to make our workplace even better. </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807407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3183561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752084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Erika Jumps 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2155887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1569515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3448898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4803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3167917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54AE3E-E06F-43AF-9895-AF600D35ECB2}" type="slidenum">
              <a:rPr lang="en-US" smtClean="0"/>
              <a:t>2</a:t>
            </a:fld>
            <a:endParaRPr lang="en-US"/>
          </a:p>
        </p:txBody>
      </p:sp>
    </p:spTree>
    <p:extLst>
      <p:ext uri="{BB962C8B-B14F-4D97-AF65-F5344CB8AC3E}">
        <p14:creationId xmlns:p14="http://schemas.microsoft.com/office/powerpoint/2010/main" val="3078244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Erika Jumps 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4187886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3497441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1262941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1567826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1180904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54AE3E-E06F-43AF-9895-AF600D35ECB2}" type="slidenum">
              <a:rPr lang="en-US" smtClean="0"/>
              <a:t>37</a:t>
            </a:fld>
            <a:endParaRPr lang="en-US"/>
          </a:p>
        </p:txBody>
      </p:sp>
    </p:spTree>
    <p:extLst>
      <p:ext uri="{BB962C8B-B14F-4D97-AF65-F5344CB8AC3E}">
        <p14:creationId xmlns:p14="http://schemas.microsoft.com/office/powerpoint/2010/main" val="4120880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focus in this discussion is look at the options for returning to create a more robust action plan for the Transition Phase – however long that is. </a:t>
            </a:r>
          </a:p>
          <a:p>
            <a:endParaRPr lang="en-US"/>
          </a:p>
          <a:p>
            <a:r>
              <a:rPr lang="en-US"/>
              <a:t>Options are organized into (3) categories:</a:t>
            </a:r>
          </a:p>
          <a:p>
            <a:r>
              <a:rPr lang="en-US" sz="1200" kern="1200">
                <a:solidFill>
                  <a:schemeClr val="tx1"/>
                </a:solidFill>
                <a:latin typeface="+mn-lt"/>
                <a:ea typeface="+mn-ea"/>
                <a:cs typeface="+mn-cs"/>
              </a:rPr>
              <a:t>-   </a:t>
            </a:r>
            <a:r>
              <a:rPr lang="en-US" sz="1200" b="1" kern="1200">
                <a:solidFill>
                  <a:schemeClr val="tx1"/>
                </a:solidFill>
                <a:latin typeface="+mn-lt"/>
                <a:ea typeface="+mn-ea"/>
                <a:cs typeface="+mn-cs"/>
              </a:rPr>
              <a:t>Work Location </a:t>
            </a:r>
            <a:r>
              <a:rPr lang="en-US" sz="1200" kern="1200">
                <a:solidFill>
                  <a:schemeClr val="tx1"/>
                </a:solidFill>
                <a:latin typeface="+mn-lt"/>
                <a:ea typeface="+mn-ea"/>
                <a:cs typeface="+mn-cs"/>
              </a:rPr>
              <a:t>- </a:t>
            </a:r>
            <a:r>
              <a:rPr lang="en-US" sz="1200" u="sng" kern="1200">
                <a:solidFill>
                  <a:schemeClr val="tx1"/>
                </a:solidFill>
                <a:latin typeface="+mn-lt"/>
                <a:ea typeface="+mn-ea"/>
                <a:cs typeface="+mn-cs"/>
              </a:rPr>
              <a:t>who</a:t>
            </a:r>
            <a:r>
              <a:rPr lang="en-US" sz="1200" kern="1200">
                <a:solidFill>
                  <a:schemeClr val="tx1"/>
                </a:solidFill>
                <a:latin typeface="+mn-lt"/>
                <a:ea typeface="+mn-ea"/>
                <a:cs typeface="+mn-cs"/>
              </a:rPr>
              <a:t> is working remotely and who is working in the office? </a:t>
            </a:r>
          </a:p>
          <a:p>
            <a:pPr marL="171450" indent="-171450">
              <a:buFontTx/>
              <a:buChar char="-"/>
            </a:pPr>
            <a:r>
              <a:rPr lang="en-US" b="1"/>
              <a:t>Operations</a:t>
            </a:r>
            <a:r>
              <a:rPr lang="en-US"/>
              <a:t> - </a:t>
            </a:r>
            <a:r>
              <a:rPr lang="en-US" u="sng"/>
              <a:t>how</a:t>
            </a:r>
            <a:r>
              <a:rPr lang="en-US"/>
              <a:t> will we work when in the office</a:t>
            </a:r>
          </a:p>
          <a:p>
            <a:pPr marL="171450" indent="-171450">
              <a:buFontTx/>
              <a:buChar char="-"/>
            </a:pPr>
            <a:r>
              <a:rPr lang="en-US" b="1"/>
              <a:t>Behaviors / Messages </a:t>
            </a:r>
            <a:r>
              <a:rPr lang="en-US"/>
              <a:t>– </a:t>
            </a:r>
            <a:r>
              <a:rPr lang="en-US" u="sng"/>
              <a:t>what</a:t>
            </a:r>
            <a:r>
              <a:rPr lang="en-US"/>
              <a:t> are the key messages during this time and what alternate behaviors are they supporting? </a:t>
            </a:r>
          </a:p>
          <a:p>
            <a:pPr marL="171450" indent="-171450">
              <a:buFontTx/>
              <a:buChar char="-"/>
            </a:pPr>
            <a:endParaRPr lang="en-US"/>
          </a:p>
          <a:p>
            <a:pPr marL="0" indent="0">
              <a:buFontTx/>
              <a:buNone/>
            </a:pPr>
            <a:r>
              <a:rPr lang="en-US" b="1"/>
              <a:t>We are in the Response </a:t>
            </a:r>
            <a:r>
              <a:rPr lang="en-US" b="0"/>
              <a:t>phase now:</a:t>
            </a:r>
          </a:p>
          <a:p>
            <a:pPr marL="171450" indent="-171450">
              <a:buFont typeface="Arial" panose="020B0604020202020204" pitchFamily="34" charset="0"/>
              <a:buChar char="•"/>
            </a:pPr>
            <a:r>
              <a:rPr lang="en-US"/>
              <a:t>100% remote</a:t>
            </a:r>
          </a:p>
          <a:p>
            <a:pPr marL="171450" indent="-171450">
              <a:buFont typeface="Arial" panose="020B0604020202020204" pitchFamily="34" charset="0"/>
              <a:buChar char="•"/>
            </a:pPr>
            <a:r>
              <a:rPr lang="en-US"/>
              <a:t>Alternate protocols in place</a:t>
            </a:r>
          </a:p>
          <a:p>
            <a:pPr marL="171450" indent="-171450">
              <a:buFont typeface="Arial" panose="020B0604020202020204" pitchFamily="34" charset="0"/>
              <a:buChar char="•"/>
            </a:pPr>
            <a:r>
              <a:rPr lang="en-US"/>
              <a:t>Focus on messages related to the crisis and support of remote working</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We want to Plan for the Transition </a:t>
            </a:r>
            <a:r>
              <a:rPr lang="en-US"/>
              <a:t>(and this is the focus of this discussion):</a:t>
            </a:r>
          </a:p>
          <a:p>
            <a:pPr marL="171450" indent="-171450">
              <a:buFont typeface="Arial" panose="020B0604020202020204" pitchFamily="34" charset="0"/>
              <a:buChar char="•"/>
            </a:pPr>
            <a:r>
              <a:rPr lang="en-US"/>
              <a:t>Phased Increase in Office Population while evaluating the future state</a:t>
            </a:r>
          </a:p>
          <a:p>
            <a:pPr marL="171450" indent="-171450">
              <a:buFont typeface="Arial" panose="020B0604020202020204" pitchFamily="34" charset="0"/>
              <a:buChar char="•"/>
            </a:pPr>
            <a:r>
              <a:rPr lang="en-US"/>
              <a:t>Working in the office with Enhanced Infection Controls </a:t>
            </a:r>
          </a:p>
          <a:p>
            <a:pPr marL="628650" lvl="1" indent="-171450">
              <a:buFont typeface="Arial" panose="020B0604020202020204" pitchFamily="34" charset="0"/>
              <a:buChar char="•"/>
            </a:pPr>
            <a:r>
              <a:rPr lang="en-US"/>
              <a:t>Physical Distancing</a:t>
            </a:r>
          </a:p>
          <a:p>
            <a:pPr marL="628650" lvl="1" indent="-171450">
              <a:buFont typeface="Arial" panose="020B0604020202020204" pitchFamily="34" charset="0"/>
              <a:buChar char="•"/>
            </a:pPr>
            <a:r>
              <a:rPr lang="en-US"/>
              <a:t>Food &amp; Beverage</a:t>
            </a:r>
          </a:p>
          <a:p>
            <a:pPr marL="628650" lvl="1" indent="-171450">
              <a:buFont typeface="Arial" panose="020B0604020202020204" pitchFamily="34" charset="0"/>
              <a:buChar char="•"/>
            </a:pPr>
            <a:r>
              <a:rPr lang="en-US"/>
              <a:t>Limiting Outside </a:t>
            </a:r>
          </a:p>
          <a:p>
            <a:pPr marL="628650" lvl="1" indent="-171450">
              <a:buFont typeface="Arial" panose="020B0604020202020204" pitchFamily="34" charset="0"/>
              <a:buChar char="•"/>
            </a:pPr>
            <a:r>
              <a:rPr lang="en-US"/>
              <a:t>Maintenance</a:t>
            </a:r>
          </a:p>
          <a:p>
            <a:pPr marL="628650" lvl="1" indent="-171450">
              <a:buFont typeface="Arial" panose="020B0604020202020204" pitchFamily="34" charset="0"/>
              <a:buChar char="•"/>
            </a:pPr>
            <a:r>
              <a:rPr lang="en-US"/>
              <a:t>Personal Protection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Messages to convey new ways of working, in-office practices, and supporting employees with guidance &amp; positivity.  </a:t>
            </a:r>
          </a:p>
          <a:p>
            <a:pPr marL="0" indent="0">
              <a:buFont typeface="Arial" panose="020B0604020202020204" pitchFamily="34" charset="0"/>
              <a:buNone/>
            </a:pPr>
            <a:endParaRPr lang="en-US"/>
          </a:p>
          <a:p>
            <a:pPr marL="0" indent="0">
              <a:buFont typeface="Arial" panose="020B0604020202020204" pitchFamily="34" charset="0"/>
              <a:buNone/>
            </a:pPr>
            <a:r>
              <a:rPr lang="en-US"/>
              <a:t>When we move out of the Transition phase we can begin to consider our Future Preparations:</a:t>
            </a:r>
          </a:p>
          <a:p>
            <a:pPr marL="171450" indent="-171450">
              <a:buFont typeface="Arial" panose="020B0604020202020204" pitchFamily="34" charset="0"/>
              <a:buChar char="•"/>
            </a:pPr>
            <a:r>
              <a:rPr lang="en-US"/>
              <a:t>How remote working will evolve into our strategy</a:t>
            </a:r>
          </a:p>
          <a:p>
            <a:pPr marL="171450" indent="-171450">
              <a:buFont typeface="Arial" panose="020B0604020202020204" pitchFamily="34" charset="0"/>
              <a:buChar char="•"/>
            </a:pPr>
            <a:r>
              <a:rPr lang="en-US"/>
              <a:t>What measures we need keep and which ones we need to discontinue</a:t>
            </a:r>
          </a:p>
          <a:p>
            <a:pPr marL="171450" indent="-171450">
              <a:buFont typeface="Arial" panose="020B0604020202020204" pitchFamily="34" charset="0"/>
              <a:buChar char="•"/>
            </a:pPr>
            <a:r>
              <a:rPr lang="en-US"/>
              <a:t>And how we will Reinforce lessons from the response and the transition phases to make our workplace even better. </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807407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focus in this discussion is look at the options for returning to create a more robust action plan for the Transition Phase – however long that is. </a:t>
            </a:r>
          </a:p>
          <a:p>
            <a:endParaRPr lang="en-US"/>
          </a:p>
          <a:p>
            <a:r>
              <a:rPr lang="en-US"/>
              <a:t>Options are organized into (3) categories:</a:t>
            </a:r>
          </a:p>
          <a:p>
            <a:r>
              <a:rPr lang="en-US" sz="1900"/>
              <a:t>-   </a:t>
            </a:r>
            <a:r>
              <a:rPr lang="en-US" sz="1900" b="1"/>
              <a:t>Work Location </a:t>
            </a:r>
            <a:r>
              <a:rPr lang="en-US" sz="1900"/>
              <a:t>- </a:t>
            </a:r>
            <a:r>
              <a:rPr lang="en-US" sz="1900" u="sng"/>
              <a:t>who</a:t>
            </a:r>
            <a:r>
              <a:rPr lang="en-US" sz="1900"/>
              <a:t> is working remotely and who is working in the office? </a:t>
            </a:r>
          </a:p>
          <a:p>
            <a:pPr marL="264458" indent="-264458">
              <a:buFontTx/>
              <a:buChar char="-"/>
            </a:pPr>
            <a:r>
              <a:rPr lang="en-US" b="1"/>
              <a:t>Operations</a:t>
            </a:r>
            <a:r>
              <a:rPr lang="en-US"/>
              <a:t> - </a:t>
            </a:r>
            <a:r>
              <a:rPr lang="en-US" u="sng"/>
              <a:t>how</a:t>
            </a:r>
            <a:r>
              <a:rPr lang="en-US"/>
              <a:t> will we work when in the office</a:t>
            </a:r>
          </a:p>
          <a:p>
            <a:pPr marL="264458" indent="-264458">
              <a:buFontTx/>
              <a:buChar char="-"/>
            </a:pPr>
            <a:r>
              <a:rPr lang="en-US" b="1"/>
              <a:t>Behaviors / Messages </a:t>
            </a:r>
            <a:r>
              <a:rPr lang="en-US"/>
              <a:t>– </a:t>
            </a:r>
            <a:r>
              <a:rPr lang="en-US" u="sng"/>
              <a:t>what</a:t>
            </a:r>
            <a:r>
              <a:rPr lang="en-US"/>
              <a:t> are the key messages during this time and what alternate behaviors are they supporting? </a:t>
            </a:r>
          </a:p>
          <a:p>
            <a:pPr marL="264458" indent="-264458">
              <a:buFontTx/>
              <a:buChar char="-"/>
            </a:pPr>
            <a:endParaRPr lang="en-US"/>
          </a:p>
          <a:p>
            <a:r>
              <a:rPr lang="en-US" b="1"/>
              <a:t>We are in the Response </a:t>
            </a:r>
            <a:r>
              <a:rPr lang="en-US" b="0"/>
              <a:t>phase now:</a:t>
            </a:r>
          </a:p>
          <a:p>
            <a:pPr marL="264458" indent="-264458">
              <a:buFont typeface="Arial" panose="020B0604020202020204" pitchFamily="34" charset="0"/>
              <a:buChar char="•"/>
            </a:pPr>
            <a:r>
              <a:rPr lang="en-US"/>
              <a:t>100% remote</a:t>
            </a:r>
          </a:p>
          <a:p>
            <a:pPr marL="264458" indent="-264458">
              <a:buFont typeface="Arial" panose="020B0604020202020204" pitchFamily="34" charset="0"/>
              <a:buChar char="•"/>
            </a:pPr>
            <a:r>
              <a:rPr lang="en-US"/>
              <a:t>Alternate protocols in place</a:t>
            </a:r>
          </a:p>
          <a:p>
            <a:pPr marL="264458" indent="-264458">
              <a:buFont typeface="Arial" panose="020B0604020202020204" pitchFamily="34" charset="0"/>
              <a:buChar char="•"/>
            </a:pPr>
            <a:r>
              <a:rPr lang="en-US"/>
              <a:t>Focus on messages related to the crisis and support of remote working</a:t>
            </a:r>
          </a:p>
          <a:p>
            <a:pPr marL="264458" indent="-264458">
              <a:buFont typeface="Arial" panose="020B0604020202020204" pitchFamily="34" charset="0"/>
              <a:buChar char="•"/>
            </a:pPr>
            <a:endParaRPr lang="en-US"/>
          </a:p>
          <a:p>
            <a:r>
              <a:rPr lang="en-US" b="1"/>
              <a:t>We want to Plan for the Transition </a:t>
            </a:r>
            <a:r>
              <a:rPr lang="en-US"/>
              <a:t>(and this is the focus of this discussion):</a:t>
            </a:r>
          </a:p>
          <a:p>
            <a:pPr marL="264458" indent="-264458">
              <a:buFont typeface="Arial" panose="020B0604020202020204" pitchFamily="34" charset="0"/>
              <a:buChar char="•"/>
            </a:pPr>
            <a:r>
              <a:rPr lang="en-US"/>
              <a:t>Phased Increase in Office Population while evaluating the future state</a:t>
            </a:r>
          </a:p>
          <a:p>
            <a:pPr marL="264458" indent="-264458">
              <a:buFont typeface="Arial" panose="020B0604020202020204" pitchFamily="34" charset="0"/>
              <a:buChar char="•"/>
            </a:pPr>
            <a:r>
              <a:rPr lang="en-US"/>
              <a:t>Working in the office with Enhanced Infection Controls </a:t>
            </a:r>
          </a:p>
          <a:p>
            <a:pPr marL="969678" lvl="1" indent="-264458">
              <a:buFont typeface="Arial" panose="020B0604020202020204" pitchFamily="34" charset="0"/>
              <a:buChar char="•"/>
            </a:pPr>
            <a:r>
              <a:rPr lang="en-US"/>
              <a:t>Physical Distancing</a:t>
            </a:r>
          </a:p>
          <a:p>
            <a:pPr marL="969678" lvl="1" indent="-264458">
              <a:buFont typeface="Arial" panose="020B0604020202020204" pitchFamily="34" charset="0"/>
              <a:buChar char="•"/>
            </a:pPr>
            <a:r>
              <a:rPr lang="en-US"/>
              <a:t>Food &amp; Beverage</a:t>
            </a:r>
          </a:p>
          <a:p>
            <a:pPr marL="969678" lvl="1" indent="-264458">
              <a:buFont typeface="Arial" panose="020B0604020202020204" pitchFamily="34" charset="0"/>
              <a:buChar char="•"/>
            </a:pPr>
            <a:r>
              <a:rPr lang="en-US"/>
              <a:t>Limiting Outside </a:t>
            </a:r>
          </a:p>
          <a:p>
            <a:pPr marL="969678" lvl="1" indent="-264458">
              <a:buFont typeface="Arial" panose="020B0604020202020204" pitchFamily="34" charset="0"/>
              <a:buChar char="•"/>
            </a:pPr>
            <a:r>
              <a:rPr lang="en-US"/>
              <a:t>Maintenance</a:t>
            </a:r>
          </a:p>
          <a:p>
            <a:pPr marL="969678" lvl="1" indent="-264458">
              <a:buFont typeface="Arial" panose="020B0604020202020204" pitchFamily="34" charset="0"/>
              <a:buChar char="•"/>
            </a:pPr>
            <a:r>
              <a:rPr lang="en-US"/>
              <a:t>Personal Protection </a:t>
            </a:r>
          </a:p>
          <a:p>
            <a:pPr marL="264458" indent="-264458" defTabSz="1410442">
              <a:buFont typeface="Arial" panose="020B0604020202020204" pitchFamily="34" charset="0"/>
              <a:buChar char="•"/>
              <a:defRPr/>
            </a:pPr>
            <a:r>
              <a:rPr lang="en-US"/>
              <a:t>Messages to convey new ways of working, in-office practices, and supporting employees with guidance &amp; positivity.  </a:t>
            </a:r>
          </a:p>
          <a:p>
            <a:endParaRPr lang="en-US"/>
          </a:p>
          <a:p>
            <a:r>
              <a:rPr lang="en-US"/>
              <a:t>When we move out of the Transition phase we can begin to consider our Future Preparations:</a:t>
            </a:r>
          </a:p>
          <a:p>
            <a:pPr marL="264458" indent="-264458">
              <a:buFont typeface="Arial" panose="020B0604020202020204" pitchFamily="34" charset="0"/>
              <a:buChar char="•"/>
            </a:pPr>
            <a:r>
              <a:rPr lang="en-US"/>
              <a:t>How remote working will evolve into our strategy</a:t>
            </a:r>
          </a:p>
          <a:p>
            <a:pPr marL="264458" indent="-264458">
              <a:buFont typeface="Arial" panose="020B0604020202020204" pitchFamily="34" charset="0"/>
              <a:buChar char="•"/>
            </a:pPr>
            <a:r>
              <a:rPr lang="en-US"/>
              <a:t>What measures we need keep and which ones we need to discontinue</a:t>
            </a:r>
          </a:p>
          <a:p>
            <a:pPr marL="264458" indent="-264458">
              <a:buFont typeface="Arial" panose="020B0604020202020204" pitchFamily="34" charset="0"/>
              <a:buChar char="•"/>
            </a:pPr>
            <a:r>
              <a:rPr lang="en-US"/>
              <a:t>And how we will Reinforce lessons from the response and the transition phases to make our workplace even better. </a:t>
            </a:r>
          </a:p>
          <a:p>
            <a:endParaRPr lang="en-US"/>
          </a:p>
        </p:txBody>
      </p:sp>
      <p:sp>
        <p:nvSpPr>
          <p:cNvPr id="4" name="Slide Number Placeholder 3"/>
          <p:cNvSpPr>
            <a:spLocks noGrp="1"/>
          </p:cNvSpPr>
          <p:nvPr>
            <p:ph type="sldNum" sz="quarter" idx="5"/>
          </p:nvPr>
        </p:nvSpPr>
        <p:spPr/>
        <p:txBody>
          <a:bodyPr/>
          <a:lstStyle/>
          <a:p>
            <a:pPr defTabSz="1410442">
              <a:defRPr/>
            </a:pPr>
            <a:fld id="{2554AE3E-E06F-43AF-9895-AF600D35ECB2}" type="slidenum">
              <a:rPr lang="en-US" sz="2000">
                <a:solidFill>
                  <a:srgbClr val="000000"/>
                </a:solidFill>
                <a:latin typeface="PW Centra No2"/>
              </a:rPr>
              <a:pPr defTabSz="1410442">
                <a:defRPr/>
              </a:pPr>
              <a:t>39</a:t>
            </a:fld>
            <a:endParaRPr lang="en-US" sz="2000">
              <a:solidFill>
                <a:srgbClr val="000000"/>
              </a:solidFill>
              <a:latin typeface="PW Centra No2"/>
            </a:endParaRPr>
          </a:p>
        </p:txBody>
      </p:sp>
    </p:spTree>
    <p:extLst>
      <p:ext uri="{BB962C8B-B14F-4D97-AF65-F5344CB8AC3E}">
        <p14:creationId xmlns:p14="http://schemas.microsoft.com/office/powerpoint/2010/main" val="1902728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focus in this discussion is look at the options for returning to create a more robust action plan for the Transition Phase – however long that is. </a:t>
            </a:r>
          </a:p>
          <a:p>
            <a:endParaRPr lang="en-US"/>
          </a:p>
          <a:p>
            <a:r>
              <a:rPr lang="en-US"/>
              <a:t>Options are organized into (3) categories:</a:t>
            </a:r>
          </a:p>
          <a:p>
            <a:r>
              <a:rPr lang="en-US" sz="1900"/>
              <a:t>-   </a:t>
            </a:r>
            <a:r>
              <a:rPr lang="en-US" sz="1900" b="1"/>
              <a:t>Work Location </a:t>
            </a:r>
            <a:r>
              <a:rPr lang="en-US" sz="1900"/>
              <a:t>- </a:t>
            </a:r>
            <a:r>
              <a:rPr lang="en-US" sz="1900" u="sng"/>
              <a:t>who</a:t>
            </a:r>
            <a:r>
              <a:rPr lang="en-US" sz="1900"/>
              <a:t> is working remotely and who is working in the office? </a:t>
            </a:r>
          </a:p>
          <a:p>
            <a:pPr marL="264458" indent="-264458">
              <a:buFontTx/>
              <a:buChar char="-"/>
            </a:pPr>
            <a:r>
              <a:rPr lang="en-US" b="1"/>
              <a:t>Operations</a:t>
            </a:r>
            <a:r>
              <a:rPr lang="en-US"/>
              <a:t> - </a:t>
            </a:r>
            <a:r>
              <a:rPr lang="en-US" u="sng"/>
              <a:t>how</a:t>
            </a:r>
            <a:r>
              <a:rPr lang="en-US"/>
              <a:t> will we work when in the office</a:t>
            </a:r>
          </a:p>
          <a:p>
            <a:pPr marL="264458" indent="-264458">
              <a:buFontTx/>
              <a:buChar char="-"/>
            </a:pPr>
            <a:r>
              <a:rPr lang="en-US" b="1"/>
              <a:t>Behaviors / Messages </a:t>
            </a:r>
            <a:r>
              <a:rPr lang="en-US"/>
              <a:t>– </a:t>
            </a:r>
            <a:r>
              <a:rPr lang="en-US" u="sng"/>
              <a:t>what</a:t>
            </a:r>
            <a:r>
              <a:rPr lang="en-US"/>
              <a:t> are the key messages during this time and what alternate behaviors are they supporting? </a:t>
            </a:r>
          </a:p>
          <a:p>
            <a:pPr marL="264458" indent="-264458">
              <a:buFontTx/>
              <a:buChar char="-"/>
            </a:pPr>
            <a:endParaRPr lang="en-US"/>
          </a:p>
          <a:p>
            <a:r>
              <a:rPr lang="en-US" b="1"/>
              <a:t>We are in the Response </a:t>
            </a:r>
            <a:r>
              <a:rPr lang="en-US" b="0"/>
              <a:t>phase now:</a:t>
            </a:r>
          </a:p>
          <a:p>
            <a:pPr marL="264458" indent="-264458">
              <a:buFont typeface="Arial" panose="020B0604020202020204" pitchFamily="34" charset="0"/>
              <a:buChar char="•"/>
            </a:pPr>
            <a:r>
              <a:rPr lang="en-US"/>
              <a:t>100% remote</a:t>
            </a:r>
          </a:p>
          <a:p>
            <a:pPr marL="264458" indent="-264458">
              <a:buFont typeface="Arial" panose="020B0604020202020204" pitchFamily="34" charset="0"/>
              <a:buChar char="•"/>
            </a:pPr>
            <a:r>
              <a:rPr lang="en-US"/>
              <a:t>Alternate protocols in place</a:t>
            </a:r>
          </a:p>
          <a:p>
            <a:pPr marL="264458" indent="-264458">
              <a:buFont typeface="Arial" panose="020B0604020202020204" pitchFamily="34" charset="0"/>
              <a:buChar char="•"/>
            </a:pPr>
            <a:r>
              <a:rPr lang="en-US"/>
              <a:t>Focus on messages related to the crisis and support of remote working</a:t>
            </a:r>
          </a:p>
          <a:p>
            <a:pPr marL="264458" indent="-264458">
              <a:buFont typeface="Arial" panose="020B0604020202020204" pitchFamily="34" charset="0"/>
              <a:buChar char="•"/>
            </a:pPr>
            <a:endParaRPr lang="en-US"/>
          </a:p>
          <a:p>
            <a:r>
              <a:rPr lang="en-US" b="1"/>
              <a:t>We want to Plan for the Transition </a:t>
            </a:r>
            <a:r>
              <a:rPr lang="en-US"/>
              <a:t>(and this is the focus of this discussion):</a:t>
            </a:r>
          </a:p>
          <a:p>
            <a:pPr marL="264458" indent="-264458">
              <a:buFont typeface="Arial" panose="020B0604020202020204" pitchFamily="34" charset="0"/>
              <a:buChar char="•"/>
            </a:pPr>
            <a:r>
              <a:rPr lang="en-US"/>
              <a:t>Phased Increase in Office Population while evaluating the future state</a:t>
            </a:r>
          </a:p>
          <a:p>
            <a:pPr marL="264458" indent="-264458">
              <a:buFont typeface="Arial" panose="020B0604020202020204" pitchFamily="34" charset="0"/>
              <a:buChar char="•"/>
            </a:pPr>
            <a:r>
              <a:rPr lang="en-US"/>
              <a:t>Working in the office with Enhanced Infection Controls </a:t>
            </a:r>
          </a:p>
          <a:p>
            <a:pPr marL="969678" lvl="1" indent="-264458">
              <a:buFont typeface="Arial" panose="020B0604020202020204" pitchFamily="34" charset="0"/>
              <a:buChar char="•"/>
            </a:pPr>
            <a:r>
              <a:rPr lang="en-US"/>
              <a:t>Physical Distancing</a:t>
            </a:r>
          </a:p>
          <a:p>
            <a:pPr marL="969678" lvl="1" indent="-264458">
              <a:buFont typeface="Arial" panose="020B0604020202020204" pitchFamily="34" charset="0"/>
              <a:buChar char="•"/>
            </a:pPr>
            <a:r>
              <a:rPr lang="en-US"/>
              <a:t>Food &amp; Beverage</a:t>
            </a:r>
          </a:p>
          <a:p>
            <a:pPr marL="969678" lvl="1" indent="-264458">
              <a:buFont typeface="Arial" panose="020B0604020202020204" pitchFamily="34" charset="0"/>
              <a:buChar char="•"/>
            </a:pPr>
            <a:r>
              <a:rPr lang="en-US"/>
              <a:t>Limiting Outside </a:t>
            </a:r>
          </a:p>
          <a:p>
            <a:pPr marL="969678" lvl="1" indent="-264458">
              <a:buFont typeface="Arial" panose="020B0604020202020204" pitchFamily="34" charset="0"/>
              <a:buChar char="•"/>
            </a:pPr>
            <a:r>
              <a:rPr lang="en-US"/>
              <a:t>Maintenance</a:t>
            </a:r>
          </a:p>
          <a:p>
            <a:pPr marL="969678" lvl="1" indent="-264458">
              <a:buFont typeface="Arial" panose="020B0604020202020204" pitchFamily="34" charset="0"/>
              <a:buChar char="•"/>
            </a:pPr>
            <a:r>
              <a:rPr lang="en-US"/>
              <a:t>Personal Protection </a:t>
            </a:r>
          </a:p>
          <a:p>
            <a:pPr marL="264458" indent="-264458" defTabSz="1410442">
              <a:buFont typeface="Arial" panose="020B0604020202020204" pitchFamily="34" charset="0"/>
              <a:buChar char="•"/>
              <a:defRPr/>
            </a:pPr>
            <a:r>
              <a:rPr lang="en-US"/>
              <a:t>Messages to convey new ways of working, in-office practices, and supporting employees with guidance &amp; positivity.  </a:t>
            </a:r>
          </a:p>
          <a:p>
            <a:endParaRPr lang="en-US"/>
          </a:p>
          <a:p>
            <a:r>
              <a:rPr lang="en-US"/>
              <a:t>When we move out of the Transition phase we can begin to consider our Future Preparations:</a:t>
            </a:r>
          </a:p>
          <a:p>
            <a:pPr marL="264458" indent="-264458">
              <a:buFont typeface="Arial" panose="020B0604020202020204" pitchFamily="34" charset="0"/>
              <a:buChar char="•"/>
            </a:pPr>
            <a:r>
              <a:rPr lang="en-US"/>
              <a:t>How remote working will evolve into our strategy</a:t>
            </a:r>
          </a:p>
          <a:p>
            <a:pPr marL="264458" indent="-264458">
              <a:buFont typeface="Arial" panose="020B0604020202020204" pitchFamily="34" charset="0"/>
              <a:buChar char="•"/>
            </a:pPr>
            <a:r>
              <a:rPr lang="en-US"/>
              <a:t>What measures we need keep and which ones we need to discontinue</a:t>
            </a:r>
          </a:p>
          <a:p>
            <a:pPr marL="264458" indent="-264458">
              <a:buFont typeface="Arial" panose="020B0604020202020204" pitchFamily="34" charset="0"/>
              <a:buChar char="•"/>
            </a:pPr>
            <a:r>
              <a:rPr lang="en-US"/>
              <a:t>And how we will Reinforce lessons from the response and the transition phases to make our workplace even better. </a:t>
            </a:r>
          </a:p>
          <a:p>
            <a:endParaRPr lang="en-US"/>
          </a:p>
        </p:txBody>
      </p:sp>
      <p:sp>
        <p:nvSpPr>
          <p:cNvPr id="4" name="Slide Number Placeholder 3"/>
          <p:cNvSpPr>
            <a:spLocks noGrp="1"/>
          </p:cNvSpPr>
          <p:nvPr>
            <p:ph type="sldNum" sz="quarter" idx="5"/>
          </p:nvPr>
        </p:nvSpPr>
        <p:spPr/>
        <p:txBody>
          <a:bodyPr/>
          <a:lstStyle/>
          <a:p>
            <a:pPr defTabSz="1410442">
              <a:defRPr/>
            </a:pPr>
            <a:fld id="{2554AE3E-E06F-43AF-9895-AF600D35ECB2}" type="slidenum">
              <a:rPr lang="en-US" sz="2000">
                <a:solidFill>
                  <a:srgbClr val="000000"/>
                </a:solidFill>
                <a:latin typeface="PW Centra No2"/>
              </a:rPr>
              <a:pPr defTabSz="1410442">
                <a:defRPr/>
              </a:pPr>
              <a:t>40</a:t>
            </a:fld>
            <a:endParaRPr lang="en-US" sz="2000">
              <a:solidFill>
                <a:srgbClr val="000000"/>
              </a:solidFill>
              <a:latin typeface="PW Centra No2"/>
            </a:endParaRPr>
          </a:p>
        </p:txBody>
      </p:sp>
    </p:spTree>
    <p:extLst>
      <p:ext uri="{BB962C8B-B14F-4D97-AF65-F5344CB8AC3E}">
        <p14:creationId xmlns:p14="http://schemas.microsoft.com/office/powerpoint/2010/main" val="1705724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focus in this discussion is look at the options for returning to create a more robust action plan for the Transition Phase – however long that is. </a:t>
            </a:r>
          </a:p>
          <a:p>
            <a:endParaRPr lang="en-US"/>
          </a:p>
          <a:p>
            <a:r>
              <a:rPr lang="en-US"/>
              <a:t>Options are organized into (3) categories:</a:t>
            </a:r>
          </a:p>
          <a:p>
            <a:r>
              <a:rPr lang="en-US" sz="1200" kern="1200">
                <a:solidFill>
                  <a:schemeClr val="tx1"/>
                </a:solidFill>
                <a:latin typeface="+mn-lt"/>
                <a:ea typeface="+mn-ea"/>
                <a:cs typeface="+mn-cs"/>
              </a:rPr>
              <a:t>-   </a:t>
            </a:r>
            <a:r>
              <a:rPr lang="en-US" sz="1200" b="1" kern="1200">
                <a:solidFill>
                  <a:schemeClr val="tx1"/>
                </a:solidFill>
                <a:latin typeface="+mn-lt"/>
                <a:ea typeface="+mn-ea"/>
                <a:cs typeface="+mn-cs"/>
              </a:rPr>
              <a:t>Work Location </a:t>
            </a:r>
            <a:r>
              <a:rPr lang="en-US" sz="1200" kern="1200">
                <a:solidFill>
                  <a:schemeClr val="tx1"/>
                </a:solidFill>
                <a:latin typeface="+mn-lt"/>
                <a:ea typeface="+mn-ea"/>
                <a:cs typeface="+mn-cs"/>
              </a:rPr>
              <a:t>- </a:t>
            </a:r>
            <a:r>
              <a:rPr lang="en-US" sz="1200" u="sng" kern="1200">
                <a:solidFill>
                  <a:schemeClr val="tx1"/>
                </a:solidFill>
                <a:latin typeface="+mn-lt"/>
                <a:ea typeface="+mn-ea"/>
                <a:cs typeface="+mn-cs"/>
              </a:rPr>
              <a:t>who</a:t>
            </a:r>
            <a:r>
              <a:rPr lang="en-US" sz="1200" kern="1200">
                <a:solidFill>
                  <a:schemeClr val="tx1"/>
                </a:solidFill>
                <a:latin typeface="+mn-lt"/>
                <a:ea typeface="+mn-ea"/>
                <a:cs typeface="+mn-cs"/>
              </a:rPr>
              <a:t> is working remotely and who is working in the office? </a:t>
            </a:r>
          </a:p>
          <a:p>
            <a:pPr marL="171450" indent="-171450">
              <a:buFontTx/>
              <a:buChar char="-"/>
            </a:pPr>
            <a:r>
              <a:rPr lang="en-US" b="1"/>
              <a:t>Operations</a:t>
            </a:r>
            <a:r>
              <a:rPr lang="en-US"/>
              <a:t> - </a:t>
            </a:r>
            <a:r>
              <a:rPr lang="en-US" u="sng"/>
              <a:t>how</a:t>
            </a:r>
            <a:r>
              <a:rPr lang="en-US"/>
              <a:t> will we work when in the office</a:t>
            </a:r>
          </a:p>
          <a:p>
            <a:pPr marL="171450" indent="-171450">
              <a:buFontTx/>
              <a:buChar char="-"/>
            </a:pPr>
            <a:r>
              <a:rPr lang="en-US" b="1"/>
              <a:t>Behaviors / Messages </a:t>
            </a:r>
            <a:r>
              <a:rPr lang="en-US"/>
              <a:t>– </a:t>
            </a:r>
            <a:r>
              <a:rPr lang="en-US" u="sng"/>
              <a:t>what</a:t>
            </a:r>
            <a:r>
              <a:rPr lang="en-US"/>
              <a:t> are the key messages during this time and what alternate behaviors are they supporting? </a:t>
            </a:r>
          </a:p>
          <a:p>
            <a:pPr marL="171450" indent="-171450">
              <a:buFontTx/>
              <a:buChar char="-"/>
            </a:pPr>
            <a:endParaRPr lang="en-US"/>
          </a:p>
          <a:p>
            <a:pPr marL="0" indent="0">
              <a:buFontTx/>
              <a:buNone/>
            </a:pPr>
            <a:r>
              <a:rPr lang="en-US" b="1"/>
              <a:t>We are in the Response </a:t>
            </a:r>
            <a:r>
              <a:rPr lang="en-US" b="0"/>
              <a:t>phase now:</a:t>
            </a:r>
          </a:p>
          <a:p>
            <a:pPr marL="171450" indent="-171450">
              <a:buFont typeface="Arial" panose="020B0604020202020204" pitchFamily="34" charset="0"/>
              <a:buChar char="•"/>
            </a:pPr>
            <a:r>
              <a:rPr lang="en-US"/>
              <a:t>100% remote</a:t>
            </a:r>
          </a:p>
          <a:p>
            <a:pPr marL="171450" indent="-171450">
              <a:buFont typeface="Arial" panose="020B0604020202020204" pitchFamily="34" charset="0"/>
              <a:buChar char="•"/>
            </a:pPr>
            <a:r>
              <a:rPr lang="en-US"/>
              <a:t>Alternate protocols in place</a:t>
            </a:r>
          </a:p>
          <a:p>
            <a:pPr marL="171450" indent="-171450">
              <a:buFont typeface="Arial" panose="020B0604020202020204" pitchFamily="34" charset="0"/>
              <a:buChar char="•"/>
            </a:pPr>
            <a:r>
              <a:rPr lang="en-US"/>
              <a:t>Focus on messages related to the crisis and support of remote working</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We want to Plan for the Transition </a:t>
            </a:r>
            <a:r>
              <a:rPr lang="en-US"/>
              <a:t>(and this is the focus of this discussion):</a:t>
            </a:r>
          </a:p>
          <a:p>
            <a:pPr marL="171450" indent="-171450">
              <a:buFont typeface="Arial" panose="020B0604020202020204" pitchFamily="34" charset="0"/>
              <a:buChar char="•"/>
            </a:pPr>
            <a:r>
              <a:rPr lang="en-US"/>
              <a:t>Phased Increase in Office Population while evaluating the future state</a:t>
            </a:r>
          </a:p>
          <a:p>
            <a:pPr marL="171450" indent="-171450">
              <a:buFont typeface="Arial" panose="020B0604020202020204" pitchFamily="34" charset="0"/>
              <a:buChar char="•"/>
            </a:pPr>
            <a:r>
              <a:rPr lang="en-US"/>
              <a:t>Working in the office with Enhanced Infection Controls </a:t>
            </a:r>
          </a:p>
          <a:p>
            <a:pPr marL="628650" lvl="1" indent="-171450">
              <a:buFont typeface="Arial" panose="020B0604020202020204" pitchFamily="34" charset="0"/>
              <a:buChar char="•"/>
            </a:pPr>
            <a:r>
              <a:rPr lang="en-US"/>
              <a:t>Physical Distancing</a:t>
            </a:r>
          </a:p>
          <a:p>
            <a:pPr marL="628650" lvl="1" indent="-171450">
              <a:buFont typeface="Arial" panose="020B0604020202020204" pitchFamily="34" charset="0"/>
              <a:buChar char="•"/>
            </a:pPr>
            <a:r>
              <a:rPr lang="en-US"/>
              <a:t>Food &amp; Beverage</a:t>
            </a:r>
          </a:p>
          <a:p>
            <a:pPr marL="628650" lvl="1" indent="-171450">
              <a:buFont typeface="Arial" panose="020B0604020202020204" pitchFamily="34" charset="0"/>
              <a:buChar char="•"/>
            </a:pPr>
            <a:r>
              <a:rPr lang="en-US"/>
              <a:t>Limiting Outside </a:t>
            </a:r>
          </a:p>
          <a:p>
            <a:pPr marL="628650" lvl="1" indent="-171450">
              <a:buFont typeface="Arial" panose="020B0604020202020204" pitchFamily="34" charset="0"/>
              <a:buChar char="•"/>
            </a:pPr>
            <a:r>
              <a:rPr lang="en-US"/>
              <a:t>Maintenance</a:t>
            </a:r>
          </a:p>
          <a:p>
            <a:pPr marL="628650" lvl="1" indent="-171450">
              <a:buFont typeface="Arial" panose="020B0604020202020204" pitchFamily="34" charset="0"/>
              <a:buChar char="•"/>
            </a:pPr>
            <a:r>
              <a:rPr lang="en-US"/>
              <a:t>Personal Protection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Messages to convey new ways of working, in-office practices, and supporting employees with guidance &amp; positivity.  </a:t>
            </a:r>
          </a:p>
          <a:p>
            <a:pPr marL="0" indent="0">
              <a:buFont typeface="Arial" panose="020B0604020202020204" pitchFamily="34" charset="0"/>
              <a:buNone/>
            </a:pPr>
            <a:endParaRPr lang="en-US"/>
          </a:p>
          <a:p>
            <a:pPr marL="0" indent="0">
              <a:buFont typeface="Arial" panose="020B0604020202020204" pitchFamily="34" charset="0"/>
              <a:buNone/>
            </a:pPr>
            <a:r>
              <a:rPr lang="en-US"/>
              <a:t>When we move out of the Transition phase we can begin to consider our Future Preparations:</a:t>
            </a:r>
          </a:p>
          <a:p>
            <a:pPr marL="171450" indent="-171450">
              <a:buFont typeface="Arial" panose="020B0604020202020204" pitchFamily="34" charset="0"/>
              <a:buChar char="•"/>
            </a:pPr>
            <a:r>
              <a:rPr lang="en-US"/>
              <a:t>How remote working will evolve into our strategy</a:t>
            </a:r>
          </a:p>
          <a:p>
            <a:pPr marL="171450" indent="-171450">
              <a:buFont typeface="Arial" panose="020B0604020202020204" pitchFamily="34" charset="0"/>
              <a:buChar char="•"/>
            </a:pPr>
            <a:r>
              <a:rPr lang="en-US"/>
              <a:t>What measures we need keep and which ones we need to discontinue</a:t>
            </a:r>
          </a:p>
          <a:p>
            <a:pPr marL="171450" indent="-171450">
              <a:buFont typeface="Arial" panose="020B0604020202020204" pitchFamily="34" charset="0"/>
              <a:buChar char="•"/>
            </a:pPr>
            <a:r>
              <a:rPr lang="en-US"/>
              <a:t>And how we will Reinforce lessons from the response and the transition phases to make our workplace even better. </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3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2760587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54AE3E-E06F-43AF-9895-AF600D35ECB2}" type="slidenum">
              <a:rPr lang="en-US" smtClean="0"/>
              <a:t>3</a:t>
            </a:fld>
            <a:endParaRPr lang="en-US"/>
          </a:p>
        </p:txBody>
      </p:sp>
    </p:spTree>
    <p:extLst>
      <p:ext uri="{BB962C8B-B14F-4D97-AF65-F5344CB8AC3E}">
        <p14:creationId xmlns:p14="http://schemas.microsoft.com/office/powerpoint/2010/main" val="307620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54AE3E-E06F-43AF-9895-AF600D35ECB2}" type="slidenum">
              <a:rPr lang="en-US" smtClean="0"/>
              <a:t>42</a:t>
            </a:fld>
            <a:endParaRPr lang="en-US"/>
          </a:p>
        </p:txBody>
      </p:sp>
    </p:spTree>
    <p:extLst>
      <p:ext uri="{BB962C8B-B14F-4D97-AF65-F5344CB8AC3E}">
        <p14:creationId xmlns:p14="http://schemas.microsoft.com/office/powerpoint/2010/main" val="2377211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54AE3E-E06F-43AF-9895-AF600D35ECB2}" type="slidenum">
              <a:rPr lang="en-US" smtClean="0"/>
              <a:t>4</a:t>
            </a:fld>
            <a:endParaRPr lang="en-US"/>
          </a:p>
        </p:txBody>
      </p:sp>
    </p:spTree>
    <p:extLst>
      <p:ext uri="{BB962C8B-B14F-4D97-AF65-F5344CB8AC3E}">
        <p14:creationId xmlns:p14="http://schemas.microsoft.com/office/powerpoint/2010/main" val="3983586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Brooke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2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2463702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2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908768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2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3893609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54AE3E-E06F-43AF-9895-AF600D35ECB2}" type="slidenum">
              <a:rPr lang="en-US" smtClean="0"/>
              <a:t>10</a:t>
            </a:fld>
            <a:endParaRPr lang="en-US"/>
          </a:p>
        </p:txBody>
      </p:sp>
    </p:spTree>
    <p:extLst>
      <p:ext uri="{BB962C8B-B14F-4D97-AF65-F5344CB8AC3E}">
        <p14:creationId xmlns:p14="http://schemas.microsoft.com/office/powerpoint/2010/main" val="2971856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AE3E-E06F-43AF-9895-AF600D35ECB2}" type="slidenum">
              <a:rPr kumimoji="0" lang="en-US" sz="1200" b="0" i="0" u="none" strike="noStrike" kern="1200" cap="none" spc="0" normalizeH="0" baseline="0" noProof="0" smtClean="0">
                <a:ln>
                  <a:noFill/>
                </a:ln>
                <a:solidFill>
                  <a:srgbClr val="000000"/>
                </a:solidFill>
                <a:effectLst/>
                <a:uLnTx/>
                <a:uFillTx/>
                <a:latin typeface="PW Centra No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PW Centra No2"/>
              <a:ea typeface="+mn-ea"/>
              <a:cs typeface="+mn-cs"/>
            </a:endParaRPr>
          </a:p>
        </p:txBody>
      </p:sp>
    </p:spTree>
    <p:extLst>
      <p:ext uri="{BB962C8B-B14F-4D97-AF65-F5344CB8AC3E}">
        <p14:creationId xmlns:p14="http://schemas.microsoft.com/office/powerpoint/2010/main" val="5228193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 Tex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C8E5ADC-D225-4288-8F97-ADEBFEF6E08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
        <p:nvSpPr>
          <p:cNvPr id="8"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10"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457200" y="1562100"/>
            <a:ext cx="5638800" cy="1661993"/>
          </a:xfrm>
        </p:spPr>
        <p:txBody>
          <a:bodyPr anchor="t">
            <a:spAutoFit/>
          </a:bodyPr>
          <a:lstStyle>
            <a:lvl1pPr algn="l">
              <a:lnSpc>
                <a:spcPct val="100000"/>
              </a:lnSpc>
              <a:spcAft>
                <a:spcPts val="3000"/>
              </a:spcAft>
              <a:defRPr sz="5400"/>
            </a:lvl1pPr>
          </a:lstStyle>
          <a:p>
            <a:r>
              <a:rPr lang="en-US"/>
              <a:t>Presentation Title Goes Here </a:t>
            </a:r>
          </a:p>
        </p:txBody>
      </p:sp>
    </p:spTree>
    <p:extLst>
      <p:ext uri="{BB962C8B-B14F-4D97-AF65-F5344CB8AC3E}">
        <p14:creationId xmlns:p14="http://schemas.microsoft.com/office/powerpoint/2010/main" val="401433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Layout 1 ">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289612" cy="553998"/>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Section Title </a:t>
            </a:r>
          </a:p>
        </p:txBody>
      </p:sp>
      <p:sp>
        <p:nvSpPr>
          <p:cNvPr id="5" name="Picture Placeholder 2">
            <a:extLst>
              <a:ext uri="{FF2B5EF4-FFF2-40B4-BE49-F238E27FC236}">
                <a16:creationId xmlns:a16="http://schemas.microsoft.com/office/drawing/2014/main" id="{19060C73-81CE-4497-AA65-02CEE4867E14}"/>
              </a:ext>
            </a:extLst>
          </p:cNvPr>
          <p:cNvSpPr>
            <a:spLocks noGrp="1"/>
          </p:cNvSpPr>
          <p:nvPr>
            <p:ph type="pic" idx="26"/>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6"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p:spPr>
        <p:txBody>
          <a:bodyPr/>
          <a:lstStyle/>
          <a:p>
            <a:endParaRPr lang="en-US"/>
          </a:p>
        </p:txBody>
      </p:sp>
      <p:sp>
        <p:nvSpPr>
          <p:cNvPr id="8"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a:p>
        </p:txBody>
      </p:sp>
      <p:sp>
        <p:nvSpPr>
          <p:cNvPr id="9" name="Text Placeholder 7">
            <a:extLst>
              <a:ext uri="{FF2B5EF4-FFF2-40B4-BE49-F238E27FC236}">
                <a16:creationId xmlns:a16="http://schemas.microsoft.com/office/drawing/2014/main" id="{36318ECC-4164-40C4-8BC6-929A170CBD1D}"/>
              </a:ext>
            </a:extLst>
          </p:cNvPr>
          <p:cNvSpPr>
            <a:spLocks noGrp="1"/>
          </p:cNvSpPr>
          <p:nvPr>
            <p:ph type="body" sz="quarter" idx="16" hasCustomPrompt="1"/>
          </p:nvPr>
        </p:nvSpPr>
        <p:spPr>
          <a:xfrm>
            <a:off x="1161073" y="6030570"/>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1" name="Text Placeholder 10">
            <a:extLst>
              <a:ext uri="{FF2B5EF4-FFF2-40B4-BE49-F238E27FC236}">
                <a16:creationId xmlns:a16="http://schemas.microsoft.com/office/drawing/2014/main" id="{650AC85A-DA29-442D-AE3C-CA124761C542}"/>
              </a:ext>
            </a:extLst>
          </p:cNvPr>
          <p:cNvSpPr>
            <a:spLocks noGrp="1"/>
          </p:cNvSpPr>
          <p:nvPr>
            <p:ph type="body" sz="quarter" idx="20" hasCustomPrompt="1"/>
          </p:nvPr>
        </p:nvSpPr>
        <p:spPr>
          <a:xfrm rot="10800000">
            <a:off x="5145415" y="5832578"/>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26737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rt + Titl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8277024D-A793-4084-9399-4C284891A77A}"/>
              </a:ext>
            </a:extLst>
          </p:cNvPr>
          <p:cNvSpPr>
            <a:spLocks noGrp="1"/>
          </p:cNvSpPr>
          <p:nvPr>
            <p:ph type="dt" sz="half" idx="10"/>
          </p:nvPr>
        </p:nvSpPr>
        <p:spPr/>
        <p:txBody>
          <a:bodyPr/>
          <a:lstStyle/>
          <a:p>
            <a:endParaRPr lang="en-US"/>
          </a:p>
        </p:txBody>
      </p:sp>
      <p:sp>
        <p:nvSpPr>
          <p:cNvPr id="7" name="Footer Placeholder 6">
            <a:extLst>
              <a:ext uri="{FF2B5EF4-FFF2-40B4-BE49-F238E27FC236}">
                <a16:creationId xmlns:a16="http://schemas.microsoft.com/office/drawing/2014/main" id="{0115E05B-B6F6-4D4F-8382-AB0E3941E702}"/>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8" name="Slide Number Placeholder 7">
            <a:extLst>
              <a:ext uri="{FF2B5EF4-FFF2-40B4-BE49-F238E27FC236}">
                <a16:creationId xmlns:a16="http://schemas.microsoft.com/office/drawing/2014/main" id="{979D0D84-56C3-445D-BE24-24D8D3EEF949}"/>
              </a:ext>
            </a:extLst>
          </p:cNvPr>
          <p:cNvSpPr>
            <a:spLocks noGrp="1"/>
          </p:cNvSpPr>
          <p:nvPr>
            <p:ph type="sldNum" sz="quarter" idx="12"/>
          </p:nvPr>
        </p:nvSpPr>
        <p:spPr/>
        <p:txBody>
          <a:bodyPr/>
          <a:lstStyle/>
          <a:p>
            <a:fld id="{DD7C5E4E-CFDF-4048-AADC-D61B5EC07D91}" type="slidenum">
              <a:rPr lang="en-US" smtClean="0"/>
              <a:pPr/>
              <a:t>‹#›</a:t>
            </a:fld>
            <a:endParaRPr lang="en-US"/>
          </a:p>
        </p:txBody>
      </p:sp>
      <p:sp>
        <p:nvSpPr>
          <p:cNvPr id="4" name="Chart Placeholder 3"/>
          <p:cNvSpPr>
            <a:spLocks noGrp="1"/>
          </p:cNvSpPr>
          <p:nvPr>
            <p:ph type="chart" sz="quarter" idx="13" hasCustomPrompt="1"/>
          </p:nvPr>
        </p:nvSpPr>
        <p:spPr>
          <a:xfrm>
            <a:off x="457200" y="1117599"/>
            <a:ext cx="11277600" cy="5283201"/>
          </a:xfrm>
        </p:spPr>
        <p:txBody>
          <a:bodyPr/>
          <a:lstStyle>
            <a:lvl1pPr>
              <a:defRPr/>
            </a:lvl1pPr>
          </a:lstStyle>
          <a:p>
            <a:r>
              <a:rPr lang="en-US"/>
              <a:t>Click icon to insert chart</a:t>
            </a:r>
          </a:p>
        </p:txBody>
      </p:sp>
      <p:sp>
        <p:nvSpPr>
          <p:cNvPr id="9"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165989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1A3AD1-14D5-443C-9C87-07C0AFD4145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600" b="1"/>
              <a:t>Basic slide layouts</a:t>
            </a:r>
          </a:p>
        </p:txBody>
      </p:sp>
    </p:spTree>
    <p:extLst>
      <p:ext uri="{BB962C8B-B14F-4D97-AF65-F5344CB8AC3E}">
        <p14:creationId xmlns:p14="http://schemas.microsoft.com/office/powerpoint/2010/main" val="189098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p:nvPr>
        </p:nvSpPr>
        <p:spPr>
          <a:xfrm>
            <a:off x="457200" y="1929653"/>
            <a:ext cx="5546912" cy="2400300"/>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43DC19A-B013-4DE2-81D3-D229C7E347E4}"/>
              </a:ext>
            </a:extLst>
          </p:cNvPr>
          <p:cNvSpPr>
            <a:spLocks noGrp="1"/>
          </p:cNvSpPr>
          <p:nvPr>
            <p:ph type="subTitle" idx="1"/>
          </p:nvPr>
        </p:nvSpPr>
        <p:spPr>
          <a:xfrm>
            <a:off x="457200" y="457200"/>
            <a:ext cx="5641848" cy="246888"/>
          </a:xfrm>
        </p:spPr>
        <p:txBody>
          <a:bodyPr lIns="0" tIns="0" rIns="0" bIns="0" anchor="t">
            <a:normAutofit/>
          </a:bodyPr>
          <a:lstStyle>
            <a:lvl1pPr marL="0" indent="0" algn="l">
              <a:lnSpc>
                <a:spcPct val="100000"/>
              </a:lnSpc>
              <a:buNone/>
              <a:defRPr sz="1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Graphic 8">
            <a:extLst>
              <a:ext uri="{FF2B5EF4-FFF2-40B4-BE49-F238E27FC236}">
                <a16:creationId xmlns:a16="http://schemas.microsoft.com/office/drawing/2014/main" id="{6C8E5ADC-D225-4288-8F97-ADEBFEF6E08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Tree>
    <p:extLst>
      <p:ext uri="{BB962C8B-B14F-4D97-AF65-F5344CB8AC3E}">
        <p14:creationId xmlns:p14="http://schemas.microsoft.com/office/powerpoint/2010/main" val="334235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0AC3-6965-4DEE-B985-C96593A22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63495E-4B99-4375-AF20-F9378E3540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586CF-BD5B-4585-958B-293AA076A0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55B1333-6801-4D63-BDEF-08198C424449}"/>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0D4CB0-77D4-4834-8170-50D2368C20AA}"/>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33275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813E-9196-4EF6-A668-2D6D18A505EF}"/>
              </a:ext>
            </a:extLst>
          </p:cNvPr>
          <p:cNvSpPr>
            <a:spLocks noGrp="1"/>
          </p:cNvSpPr>
          <p:nvPr>
            <p:ph type="title"/>
          </p:nvPr>
        </p:nvSpPr>
        <p:spPr>
          <a:xfrm>
            <a:off x="457200" y="723901"/>
            <a:ext cx="5546912" cy="2012576"/>
          </a:xfrm>
        </p:spPr>
        <p:txBody>
          <a:bodyPr anchor="t">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7AB1777E-7232-4918-A14D-00B3B0536351}"/>
              </a:ext>
            </a:extLst>
          </p:cNvPr>
          <p:cNvSpPr>
            <a:spLocks noGrp="1"/>
          </p:cNvSpPr>
          <p:nvPr>
            <p:ph type="body" idx="1"/>
          </p:nvPr>
        </p:nvSpPr>
        <p:spPr>
          <a:xfrm>
            <a:off x="457200" y="2736478"/>
            <a:ext cx="5546912" cy="692522"/>
          </a:xfrm>
        </p:spPr>
        <p:txBody>
          <a:bodyPr>
            <a:normAutofit/>
          </a:bodyPr>
          <a:lstStyle>
            <a:lvl1pPr marL="517525" indent="-517525">
              <a:buFont typeface="PW Centra No2" pitchFamily="2" charset="0"/>
              <a:buChar char="―"/>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Graphic 7">
            <a:extLst>
              <a:ext uri="{FF2B5EF4-FFF2-40B4-BE49-F238E27FC236}">
                <a16:creationId xmlns:a16="http://schemas.microsoft.com/office/drawing/2014/main" id="{BCBFC967-5846-46EB-942E-CF814FB0FE9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Tree>
    <p:extLst>
      <p:ext uri="{BB962C8B-B14F-4D97-AF65-F5344CB8AC3E}">
        <p14:creationId xmlns:p14="http://schemas.microsoft.com/office/powerpoint/2010/main" val="210401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1AE7-85A1-492C-882E-CE01A266A9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554AA9-9DC7-4537-9D0F-777D55B58BCA}"/>
              </a:ext>
            </a:extLst>
          </p:cNvPr>
          <p:cNvSpPr>
            <a:spLocks noGrp="1"/>
          </p:cNvSpPr>
          <p:nvPr>
            <p:ph sz="half" idx="1"/>
          </p:nvPr>
        </p:nvSpPr>
        <p:spPr>
          <a:xfrm>
            <a:off x="466344" y="1562100"/>
            <a:ext cx="5587253"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7965E3-4FBA-475C-B28D-DE9A0C2C531E}"/>
              </a:ext>
            </a:extLst>
          </p:cNvPr>
          <p:cNvSpPr>
            <a:spLocks noGrp="1"/>
          </p:cNvSpPr>
          <p:nvPr>
            <p:ph sz="half" idx="2"/>
          </p:nvPr>
        </p:nvSpPr>
        <p:spPr>
          <a:xfrm>
            <a:off x="6147816" y="1562100"/>
            <a:ext cx="5586984"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6C96E6E6-E9E8-4F57-B513-3F31EF1EAC9B}"/>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6DB2930C-8FE1-4E34-A4B5-DE4E9F4939DF}"/>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54D461C0-078C-468F-BC24-F8F4474ADDC1}"/>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169107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80AA5-0F8C-4091-9DDE-ADC80469C5D5}"/>
              </a:ext>
            </a:extLst>
          </p:cNvPr>
          <p:cNvSpPr>
            <a:spLocks noGrp="1"/>
          </p:cNvSpPr>
          <p:nvPr>
            <p:ph type="body" idx="1"/>
          </p:nvPr>
        </p:nvSpPr>
        <p:spPr>
          <a:xfrm>
            <a:off x="463923" y="1106289"/>
            <a:ext cx="5586984" cy="40081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933B08-2EEA-4B0C-A34F-46DCE610C8D3}"/>
              </a:ext>
            </a:extLst>
          </p:cNvPr>
          <p:cNvSpPr>
            <a:spLocks noGrp="1"/>
          </p:cNvSpPr>
          <p:nvPr>
            <p:ph sz="half" idx="2"/>
          </p:nvPr>
        </p:nvSpPr>
        <p:spPr>
          <a:xfrm>
            <a:off x="463923" y="1562100"/>
            <a:ext cx="5586984" cy="48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96F9F0-28C3-4F51-B823-ADC6FBE95693}"/>
              </a:ext>
            </a:extLst>
          </p:cNvPr>
          <p:cNvSpPr>
            <a:spLocks noGrp="1"/>
          </p:cNvSpPr>
          <p:nvPr>
            <p:ph type="body" sz="quarter" idx="3"/>
          </p:nvPr>
        </p:nvSpPr>
        <p:spPr>
          <a:xfrm>
            <a:off x="6147816" y="1106289"/>
            <a:ext cx="5586984" cy="40081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0D04C3-07A2-4012-85AF-2D0EBF925D8E}"/>
              </a:ext>
            </a:extLst>
          </p:cNvPr>
          <p:cNvSpPr>
            <a:spLocks noGrp="1"/>
          </p:cNvSpPr>
          <p:nvPr>
            <p:ph sz="quarter" idx="4"/>
          </p:nvPr>
        </p:nvSpPr>
        <p:spPr>
          <a:xfrm>
            <a:off x="6147816" y="1562100"/>
            <a:ext cx="5586984" cy="48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8A8D174C-B6A5-482D-BEA7-D2A278558623}"/>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C54F2996-7152-485C-9513-A7CC295DCF6D}"/>
              </a:ext>
            </a:extLst>
          </p:cNvPr>
          <p:cNvSpPr>
            <a:spLocks noGrp="1"/>
          </p:cNvSpPr>
          <p:nvPr>
            <p:ph type="dt" sz="half" idx="10"/>
          </p:nvPr>
        </p:nvSpPr>
        <p:spPr/>
        <p:txBody>
          <a:bodyPr/>
          <a:lstStyle/>
          <a:p>
            <a:endParaRPr lang="en-US"/>
          </a:p>
        </p:txBody>
      </p:sp>
      <p:sp>
        <p:nvSpPr>
          <p:cNvPr id="11" name="Footer Placeholder 10">
            <a:extLst>
              <a:ext uri="{FF2B5EF4-FFF2-40B4-BE49-F238E27FC236}">
                <a16:creationId xmlns:a16="http://schemas.microsoft.com/office/drawing/2014/main" id="{5CBA78CC-CCCD-4D00-B873-FB8FA70605D0}"/>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12" name="Slide Number Placeholder 11">
            <a:extLst>
              <a:ext uri="{FF2B5EF4-FFF2-40B4-BE49-F238E27FC236}">
                <a16:creationId xmlns:a16="http://schemas.microsoft.com/office/drawing/2014/main" id="{882A929F-0A97-431C-8DFD-4C3D60C61802}"/>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347283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C87E-E407-42DF-9643-4D9747F46778}"/>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8277024D-A793-4084-9399-4C284891A77A}"/>
              </a:ext>
            </a:extLst>
          </p:cNvPr>
          <p:cNvSpPr>
            <a:spLocks noGrp="1"/>
          </p:cNvSpPr>
          <p:nvPr>
            <p:ph type="dt" sz="half" idx="10"/>
          </p:nvPr>
        </p:nvSpPr>
        <p:spPr/>
        <p:txBody>
          <a:bodyPr/>
          <a:lstStyle/>
          <a:p>
            <a:endParaRPr lang="en-US"/>
          </a:p>
        </p:txBody>
      </p:sp>
      <p:sp>
        <p:nvSpPr>
          <p:cNvPr id="7" name="Footer Placeholder 6">
            <a:extLst>
              <a:ext uri="{FF2B5EF4-FFF2-40B4-BE49-F238E27FC236}">
                <a16:creationId xmlns:a16="http://schemas.microsoft.com/office/drawing/2014/main" id="{0115E05B-B6F6-4D4F-8382-AB0E3941E702}"/>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8" name="Slide Number Placeholder 7">
            <a:extLst>
              <a:ext uri="{FF2B5EF4-FFF2-40B4-BE49-F238E27FC236}">
                <a16:creationId xmlns:a16="http://schemas.microsoft.com/office/drawing/2014/main" id="{979D0D84-56C3-445D-BE24-24D8D3EEF949}"/>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68681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BDD0479-AD43-4DD2-BF54-0C5FA5EF358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ACD1C75-4669-4072-BAE9-EB2F737727F8}"/>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D38538-B4EB-4849-969A-B805676036AA}"/>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20875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C41154-5D6F-4101-9106-A12D5165615B}"/>
              </a:ext>
            </a:extLst>
          </p:cNvPr>
          <p:cNvSpPr>
            <a:spLocks noGrp="1"/>
          </p:cNvSpPr>
          <p:nvPr>
            <p:ph idx="1"/>
          </p:nvPr>
        </p:nvSpPr>
        <p:spPr>
          <a:xfrm>
            <a:off x="466344" y="1562100"/>
            <a:ext cx="8397688" cy="4838700"/>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ADA866-B8E3-4CC7-8EEA-C716F94183F2}"/>
              </a:ext>
            </a:extLst>
          </p:cNvPr>
          <p:cNvSpPr>
            <a:spLocks noGrp="1"/>
          </p:cNvSpPr>
          <p:nvPr>
            <p:ph type="body" sz="half" idx="2"/>
          </p:nvPr>
        </p:nvSpPr>
        <p:spPr>
          <a:xfrm>
            <a:off x="8915400" y="1562098"/>
            <a:ext cx="2819400" cy="4838701"/>
          </a:xfrm>
          <a:solidFill>
            <a:schemeClr val="tx1"/>
          </a:solidFill>
          <a:ln>
            <a:noFill/>
          </a:ln>
        </p:spPr>
        <p:txBody>
          <a:bodyPr lIns="182880" tIns="182880" rIns="182880" bIns="18288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F03043F3-6A8C-45BD-8F4B-02A594088A51}"/>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3348D693-6F3F-409D-8445-7494D3436758}"/>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837636C0-BD03-4F51-AA7E-425813EFA21E}"/>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66F6AF23-C03F-4465-82BB-54D465E383DF}"/>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90078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Layout 2 ">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591BD4-3627-431D-B733-13CE60DA08D0}"/>
              </a:ext>
            </a:extLst>
          </p:cNvPr>
          <p:cNvSpPr>
            <a:spLocks noGrp="1"/>
          </p:cNvSpPr>
          <p:nvPr>
            <p:ph type="pic" sz="quarter" idx="10" hasCustomPrompt="1"/>
          </p:nvPr>
        </p:nvSpPr>
        <p:spPr>
          <a:xfrm>
            <a:off x="0" y="0"/>
            <a:ext cx="12191999" cy="6858000"/>
          </a:xfrm>
          <a:solidFill>
            <a:schemeClr val="tx1">
              <a:lumMod val="95000"/>
            </a:schemeClr>
          </a:solidFill>
        </p:spPr>
        <p:txBody>
          <a:bodyPr anchor="ctr"/>
          <a:lstStyle>
            <a:lvl1pPr marL="0" indent="0" algn="ctr">
              <a:buNone/>
              <a:defRPr>
                <a:solidFill>
                  <a:schemeClr val="bg1"/>
                </a:solidFill>
              </a:defRPr>
            </a:lvl1pPr>
          </a:lstStyle>
          <a:p>
            <a:r>
              <a:rPr lang="en-US"/>
              <a:t>Click to insert image</a:t>
            </a:r>
          </a:p>
        </p:txBody>
      </p:sp>
      <p:sp>
        <p:nvSpPr>
          <p:cNvPr id="4" name="Rectangle 3">
            <a:extLst>
              <a:ext uri="{FF2B5EF4-FFF2-40B4-BE49-F238E27FC236}">
                <a16:creationId xmlns:a16="http://schemas.microsoft.com/office/drawing/2014/main" id="{13A8D3E4-439D-4AC4-94D0-EB0A97B46BEF}"/>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6" name="Straight Connector 5">
            <a:extLst>
              <a:ext uri="{FF2B5EF4-FFF2-40B4-BE49-F238E27FC236}">
                <a16:creationId xmlns:a16="http://schemas.microsoft.com/office/drawing/2014/main" id="{967CF746-AB30-48B4-A948-FEFB19DB3402}"/>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94CD2E-0974-4327-93BD-6860EC12CD45}"/>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0E52814-BA35-414C-A3D3-046B48F13A11}"/>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2" name="Title 1">
            <a:extLst>
              <a:ext uri="{FF2B5EF4-FFF2-40B4-BE49-F238E27FC236}">
                <a16:creationId xmlns:a16="http://schemas.microsoft.com/office/drawing/2014/main" id="{6F70813E-9196-4EF6-A668-2D6D18A505EF}"/>
              </a:ext>
            </a:extLst>
          </p:cNvPr>
          <p:cNvSpPr>
            <a:spLocks noGrp="1"/>
          </p:cNvSpPr>
          <p:nvPr>
            <p:ph type="title" hasCustomPrompt="1"/>
          </p:nvPr>
        </p:nvSpPr>
        <p:spPr>
          <a:xfrm>
            <a:off x="457199" y="457201"/>
            <a:ext cx="3908762" cy="1071062"/>
          </a:xfrm>
          <a:solidFill>
            <a:schemeClr val="accent1"/>
          </a:solidFill>
        </p:spPr>
        <p:txBody>
          <a:bodyPr wrap="none" lIns="182880" tIns="182880" rIns="182880" bIns="146304" anchor="t">
            <a:spAutoFit/>
          </a:bodyPr>
          <a:lstStyle>
            <a:lvl1pPr>
              <a:lnSpc>
                <a:spcPct val="100000"/>
              </a:lnSpc>
              <a:spcAft>
                <a:spcPts val="1200"/>
              </a:spcAft>
              <a:defRPr sz="4800" baseline="0"/>
            </a:lvl1pPr>
          </a:lstStyle>
          <a:p>
            <a:r>
              <a:rPr lang="en-US"/>
              <a:t>Section Title</a:t>
            </a:r>
          </a:p>
        </p:txBody>
      </p:sp>
      <p:sp>
        <p:nvSpPr>
          <p:cNvPr id="3" name="Text Placeholder 2"/>
          <p:cNvSpPr>
            <a:spLocks noGrp="1"/>
          </p:cNvSpPr>
          <p:nvPr>
            <p:ph type="body" sz="quarter" idx="11" hasCustomPrompt="1"/>
          </p:nvPr>
        </p:nvSpPr>
        <p:spPr>
          <a:xfrm>
            <a:off x="457199" y="5814999"/>
            <a:ext cx="4482381" cy="585801"/>
          </a:xfrm>
          <a:solidFill>
            <a:schemeClr val="tx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dirty="0" smtClean="0">
                <a:ln>
                  <a:noFill/>
                </a:ln>
                <a:solidFill>
                  <a:srgbClr val="000000"/>
                </a:solidFill>
                <a:effectLst/>
                <a:uLnTx/>
                <a:uFillTx/>
                <a:latin typeface="PW Centra No2"/>
                <a:ea typeface="+mn-ea"/>
                <a:cs typeface="+mn-cs"/>
              </a:defRPr>
            </a:lvl1pPr>
            <a:lvl2pPr marL="171450" indent="-171450">
              <a:buFont typeface="Arial" panose="020B0604020202020204" pitchFamily="34" charset="0"/>
              <a:buChar char="​"/>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PW Centra No2"/>
                <a:ea typeface="+mn-ea"/>
                <a:cs typeface="+mn-cs"/>
              </a:rPr>
              <a:t>Type project name here. Hit enter, then tab to enter location below.</a:t>
            </a:r>
            <a:endParaRPr lang="en-US"/>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a:t>Second level</a:t>
            </a:r>
          </a:p>
        </p:txBody>
      </p:sp>
    </p:spTree>
    <p:extLst>
      <p:ext uri="{BB962C8B-B14F-4D97-AF65-F5344CB8AC3E}">
        <p14:creationId xmlns:p14="http://schemas.microsoft.com/office/powerpoint/2010/main" val="37206796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1A3AD1-14D5-443C-9C87-07C0AFD4145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600" b="1"/>
              <a:t>Do not use layouts </a:t>
            </a:r>
            <a:br>
              <a:rPr lang="en-US" sz="16600" b="1"/>
            </a:br>
            <a:r>
              <a:rPr lang="en-US" sz="16600" b="1"/>
              <a:t>after this</a:t>
            </a:r>
          </a:p>
        </p:txBody>
      </p:sp>
    </p:spTree>
    <p:extLst>
      <p:ext uri="{BB962C8B-B14F-4D97-AF65-F5344CB8AC3E}">
        <p14:creationId xmlns:p14="http://schemas.microsoft.com/office/powerpoint/2010/main" val="427136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 Tex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C8E5ADC-D225-4288-8F97-ADEBFEF6E08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
        <p:nvSpPr>
          <p:cNvPr id="8"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10"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457200" y="1562100"/>
            <a:ext cx="5638800" cy="1661993"/>
          </a:xfrm>
        </p:spPr>
        <p:txBody>
          <a:bodyPr anchor="t">
            <a:spAutoFit/>
          </a:bodyPr>
          <a:lstStyle>
            <a:lvl1pPr algn="l">
              <a:lnSpc>
                <a:spcPct val="100000"/>
              </a:lnSpc>
              <a:spcAft>
                <a:spcPts val="3000"/>
              </a:spcAft>
              <a:defRPr sz="5400"/>
            </a:lvl1pPr>
          </a:lstStyle>
          <a:p>
            <a:r>
              <a:rPr lang="en-US"/>
              <a:t>Presentation Title Goes Here </a:t>
            </a:r>
          </a:p>
        </p:txBody>
      </p:sp>
    </p:spTree>
    <p:extLst>
      <p:ext uri="{BB962C8B-B14F-4D97-AF65-F5344CB8AC3E}">
        <p14:creationId xmlns:p14="http://schemas.microsoft.com/office/powerpoint/2010/main" val="73843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B: Text + Imag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457200" y="1562100"/>
            <a:ext cx="5638800" cy="1661993"/>
          </a:xfrm>
        </p:spPr>
        <p:txBody>
          <a:bodyPr anchor="t">
            <a:spAutoFit/>
          </a:bodyPr>
          <a:lstStyle>
            <a:lvl1pPr algn="l">
              <a:lnSpc>
                <a:spcPct val="100000"/>
              </a:lnSpc>
              <a:spcAft>
                <a:spcPts val="3000"/>
              </a:spcAft>
              <a:defRPr sz="5400"/>
            </a:lvl1pPr>
          </a:lstStyle>
          <a:p>
            <a:r>
              <a:rPr lang="en-US"/>
              <a:t>Presentation Title Goes Here </a:t>
            </a:r>
          </a:p>
        </p:txBody>
      </p:sp>
      <p:sp>
        <p:nvSpPr>
          <p:cNvPr id="5" name="Picture Placeholder 4">
            <a:extLst>
              <a:ext uri="{FF2B5EF4-FFF2-40B4-BE49-F238E27FC236}">
                <a16:creationId xmlns:a16="http://schemas.microsoft.com/office/drawing/2014/main" id="{295864F6-1A52-4D60-AFA5-838829C37322}"/>
              </a:ext>
            </a:extLst>
          </p:cNvPr>
          <p:cNvSpPr>
            <a:spLocks noGrp="1"/>
          </p:cNvSpPr>
          <p:nvPr>
            <p:ph type="pic" sz="quarter" idx="10"/>
          </p:nvPr>
        </p:nvSpPr>
        <p:spPr>
          <a:xfrm>
            <a:off x="6705600" y="0"/>
            <a:ext cx="5486400"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pic>
        <p:nvPicPr>
          <p:cNvPr id="7" name="Graphic 6">
            <a:extLst>
              <a:ext uri="{FF2B5EF4-FFF2-40B4-BE49-F238E27FC236}">
                <a16:creationId xmlns:a16="http://schemas.microsoft.com/office/drawing/2014/main" id="{33C46BE4-891E-4FA2-9E04-5A171FE4836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
        <p:nvSpPr>
          <p:cNvPr id="11"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Tree>
    <p:extLst>
      <p:ext uri="{BB962C8B-B14F-4D97-AF65-F5344CB8AC3E}">
        <p14:creationId xmlns:p14="http://schemas.microsoft.com/office/powerpoint/2010/main" val="410489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C: Text + Image Horizon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0" y="-1"/>
            <a:ext cx="12191999" cy="566927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4" name="Text Placeholder 3">
            <a:extLst>
              <a:ext uri="{FF2B5EF4-FFF2-40B4-BE49-F238E27FC236}">
                <a16:creationId xmlns:a16="http://schemas.microsoft.com/office/drawing/2014/main" id="{AC129172-0239-40D9-B7C7-B259D0F584D7}"/>
              </a:ext>
            </a:extLst>
          </p:cNvPr>
          <p:cNvSpPr>
            <a:spLocks noGrp="1"/>
          </p:cNvSpPr>
          <p:nvPr>
            <p:ph type="body" sz="half" idx="2" hasCustomPrompt="1"/>
          </p:nvPr>
        </p:nvSpPr>
        <p:spPr>
          <a:xfrm>
            <a:off x="457200" y="6112748"/>
            <a:ext cx="7510463" cy="369332"/>
          </a:xfrm>
        </p:spPr>
        <p:txBody>
          <a:bodyPr anchor="b">
            <a:spAutoFit/>
          </a:bodyPr>
          <a:lstStyle>
            <a:lvl1pPr marL="0" indent="0">
              <a:lnSpc>
                <a:spcPct val="100000"/>
              </a:lnSpc>
              <a:buNone/>
              <a:defRPr sz="2400" b="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Presentation Title Goes Here </a:t>
            </a:r>
          </a:p>
        </p:txBody>
      </p:sp>
      <p:pic>
        <p:nvPicPr>
          <p:cNvPr id="10" name="Graphic 9">
            <a:extLst>
              <a:ext uri="{FF2B5EF4-FFF2-40B4-BE49-F238E27FC236}">
                <a16:creationId xmlns:a16="http://schemas.microsoft.com/office/drawing/2014/main" id="{D97846B8-F525-4B36-AE8C-9F99859AE17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1826" y="6198860"/>
            <a:ext cx="1554480" cy="206165"/>
          </a:xfrm>
          <a:prstGeom prst="rect">
            <a:avLst/>
          </a:prstGeom>
        </p:spPr>
      </p:pic>
    </p:spTree>
    <p:extLst>
      <p:ext uri="{BB962C8B-B14F-4D97-AF65-F5344CB8AC3E}">
        <p14:creationId xmlns:p14="http://schemas.microsoft.com/office/powerpoint/2010/main" val="289284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D: Text on Color">
    <p:bg>
      <p:bgPr>
        <a:solidFill>
          <a:srgbClr val="F7CD00"/>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C7964D6-3C3E-41E8-B58B-40D0CF4AC2E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8760" y="457200"/>
            <a:ext cx="1554480" cy="206165"/>
          </a:xfrm>
          <a:prstGeom prst="rect">
            <a:avLst/>
          </a:prstGeom>
        </p:spPr>
      </p:pic>
      <p:sp>
        <p:nvSpPr>
          <p:cNvPr id="9"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1116496" y="3013502"/>
            <a:ext cx="9959009" cy="830997"/>
          </a:xfrm>
        </p:spPr>
        <p:txBody>
          <a:bodyPr wrap="square" anchor="t">
            <a:spAutoFit/>
          </a:bodyPr>
          <a:lstStyle>
            <a:lvl1pPr algn="ctr">
              <a:lnSpc>
                <a:spcPct val="100000"/>
              </a:lnSpc>
              <a:spcAft>
                <a:spcPts val="1200"/>
              </a:spcAft>
              <a:defRPr sz="5400" baseline="0"/>
            </a:lvl1pPr>
          </a:lstStyle>
          <a:p>
            <a:r>
              <a:rPr lang="en-US"/>
              <a:t>Presentation Title Goes Here</a:t>
            </a:r>
          </a:p>
        </p:txBody>
      </p:sp>
      <p:sp>
        <p:nvSpPr>
          <p:cNvPr id="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6129957"/>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Tree>
    <p:extLst>
      <p:ext uri="{BB962C8B-B14F-4D97-AF65-F5344CB8AC3E}">
        <p14:creationId xmlns:p14="http://schemas.microsoft.com/office/powerpoint/2010/main" val="101885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D: Color Block + B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731520" y="723900"/>
            <a:ext cx="10728960" cy="5410200"/>
          </a:xfrm>
          <a:solidFill>
            <a:schemeClr val="accent1"/>
          </a:solidFill>
        </p:spPr>
        <p:txBody>
          <a:bodyPr lIns="457200" tIns="457200" rIns="457200" bIns="457200" anchor="ctr">
            <a:normAutofit/>
          </a:bodyPr>
          <a:lstStyle>
            <a:lvl1pPr algn="ctr">
              <a:lnSpc>
                <a:spcPct val="100000"/>
              </a:lnSpc>
              <a:spcAft>
                <a:spcPts val="1200"/>
              </a:spcAft>
              <a:defRPr sz="5400">
                <a:solidFill>
                  <a:schemeClr val="bg1"/>
                </a:solidFill>
              </a:defRPr>
            </a:lvl1pPr>
          </a:lstStyle>
          <a:p>
            <a:r>
              <a:rPr lang="en-US"/>
              <a:t>Presentation Title Goes Here</a:t>
            </a:r>
          </a:p>
        </p:txBody>
      </p:sp>
      <p:sp>
        <p:nvSpPr>
          <p:cNvPr id="6" name="Text Placeholder 5">
            <a:extLst>
              <a:ext uri="{FF2B5EF4-FFF2-40B4-BE49-F238E27FC236}">
                <a16:creationId xmlns:a16="http://schemas.microsoft.com/office/drawing/2014/main" id="{FA31DF20-3EC4-44DD-89DE-E2922334CF15}"/>
              </a:ext>
            </a:extLst>
          </p:cNvPr>
          <p:cNvSpPr>
            <a:spLocks noGrp="1"/>
          </p:cNvSpPr>
          <p:nvPr>
            <p:ph type="body" sz="quarter" idx="11" hasCustomPrompt="1"/>
          </p:nvPr>
        </p:nvSpPr>
        <p:spPr>
          <a:xfrm>
            <a:off x="5318760" y="1190307"/>
            <a:ext cx="1554480" cy="210312"/>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00"/>
            </a:lvl1pPr>
          </a:lstStyle>
          <a:p>
            <a:pPr lvl="0"/>
            <a:r>
              <a:rPr lang="en-US"/>
              <a:t>.</a:t>
            </a:r>
          </a:p>
        </p:txBody>
      </p:sp>
      <p:sp>
        <p:nvSpPr>
          <p:cNvPr id="9"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5377069"/>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4" name="Picture Placeholder 3">
            <a:extLst>
              <a:ext uri="{FF2B5EF4-FFF2-40B4-BE49-F238E27FC236}">
                <a16:creationId xmlns:a16="http://schemas.microsoft.com/office/drawing/2014/main" id="{1DE3C405-5DC0-4B63-A30D-6430686345A3}"/>
              </a:ext>
            </a:extLst>
          </p:cNvPr>
          <p:cNvSpPr>
            <a:spLocks noGrp="1"/>
          </p:cNvSpPr>
          <p:nvPr>
            <p:ph type="pic" sz="quarter" idx="12" hasCustomPrompt="1"/>
          </p:nvPr>
        </p:nvSpPr>
        <p:spPr>
          <a:xfrm>
            <a:off x="0" y="0"/>
            <a:ext cx="12192000" cy="6858000"/>
          </a:xfrm>
        </p:spPr>
        <p:txBody>
          <a:bodyPr tIns="2560320" anchor="ctr"/>
          <a:lstStyle>
            <a:lvl1pPr marL="0" indent="0" algn="ctr">
              <a:buNone/>
              <a:defRPr>
                <a:solidFill>
                  <a:schemeClr val="bg1"/>
                </a:solidFill>
              </a:defRPr>
            </a:lvl1pPr>
          </a:lstStyle>
          <a:p>
            <a:r>
              <a:rPr lang="en-US"/>
              <a:t>IMPORTANT! First click icon in the middle to insert image</a:t>
            </a:r>
            <a:br>
              <a:rPr lang="en-US"/>
            </a:br>
            <a:r>
              <a:rPr lang="en-US"/>
              <a:t>and then send image to back</a:t>
            </a:r>
          </a:p>
        </p:txBody>
      </p:sp>
    </p:spTree>
    <p:extLst>
      <p:ext uri="{BB962C8B-B14F-4D97-AF65-F5344CB8AC3E}">
        <p14:creationId xmlns:p14="http://schemas.microsoft.com/office/powerpoint/2010/main" val="73705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D: Color Overlay + BG Imag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0" y="0"/>
            <a:ext cx="12192000" cy="6858000"/>
          </a:xfrm>
          <a:solidFill>
            <a:srgbClr val="440099">
              <a:alpha val="75000"/>
            </a:srgbClr>
          </a:solidFill>
        </p:spPr>
        <p:txBody>
          <a:bodyPr lIns="640080" tIns="640080" rIns="640080" bIns="640080" anchor="ctr">
            <a:normAutofit/>
          </a:bodyPr>
          <a:lstStyle>
            <a:lvl1pPr algn="ctr">
              <a:lnSpc>
                <a:spcPct val="100000"/>
              </a:lnSpc>
              <a:spcAft>
                <a:spcPts val="1200"/>
              </a:spcAft>
              <a:defRPr sz="5400">
                <a:solidFill>
                  <a:schemeClr val="bg1"/>
                </a:solidFill>
              </a:defRPr>
            </a:lvl1pPr>
          </a:lstStyle>
          <a:p>
            <a:r>
              <a:rPr lang="en-US"/>
              <a:t>Presentation Title Goes Here</a:t>
            </a:r>
          </a:p>
        </p:txBody>
      </p:sp>
      <p:sp>
        <p:nvSpPr>
          <p:cNvPr id="6" name="Picture Placeholder 3">
            <a:extLst>
              <a:ext uri="{FF2B5EF4-FFF2-40B4-BE49-F238E27FC236}">
                <a16:creationId xmlns:a16="http://schemas.microsoft.com/office/drawing/2014/main" id="{336B2018-411B-4041-A20D-6CF3500BE082}"/>
              </a:ext>
            </a:extLst>
          </p:cNvPr>
          <p:cNvSpPr>
            <a:spLocks noGrp="1"/>
          </p:cNvSpPr>
          <p:nvPr>
            <p:ph type="pic" sz="quarter" idx="13" hasCustomPrompt="1"/>
          </p:nvPr>
        </p:nvSpPr>
        <p:spPr>
          <a:xfrm>
            <a:off x="0" y="0"/>
            <a:ext cx="12192000" cy="6858000"/>
          </a:xfrm>
        </p:spPr>
        <p:txBody>
          <a:bodyPr tIns="2560320" anchor="ctr"/>
          <a:lstStyle>
            <a:lvl1pPr marL="0" indent="0" algn="ctr">
              <a:buNone/>
              <a:defRPr>
                <a:solidFill>
                  <a:schemeClr val="bg1"/>
                </a:solidFill>
              </a:defRPr>
            </a:lvl1pPr>
          </a:lstStyle>
          <a:p>
            <a:r>
              <a:rPr lang="en-US"/>
              <a:t>IMPORTANT! First click icon in the middle to insert image</a:t>
            </a:r>
            <a:br>
              <a:rPr lang="en-US"/>
            </a:br>
            <a:r>
              <a:rPr lang="en-US"/>
              <a:t>and then send image to back</a:t>
            </a:r>
          </a:p>
        </p:txBody>
      </p:sp>
      <p:sp>
        <p:nvSpPr>
          <p:cNvPr id="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6129957"/>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8" name="Text Placeholder 5">
            <a:extLst>
              <a:ext uri="{FF2B5EF4-FFF2-40B4-BE49-F238E27FC236}">
                <a16:creationId xmlns:a16="http://schemas.microsoft.com/office/drawing/2014/main" id="{FA31DF20-3EC4-44DD-89DE-E2922334CF15}"/>
              </a:ext>
            </a:extLst>
          </p:cNvPr>
          <p:cNvSpPr>
            <a:spLocks noGrp="1"/>
          </p:cNvSpPr>
          <p:nvPr>
            <p:ph type="body" sz="quarter" idx="12" hasCustomPrompt="1"/>
          </p:nvPr>
        </p:nvSpPr>
        <p:spPr>
          <a:xfrm>
            <a:off x="5318760" y="457200"/>
            <a:ext cx="1554480" cy="210312"/>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00"/>
            </a:lvl1pPr>
          </a:lstStyle>
          <a:p>
            <a:pPr lvl="0"/>
            <a:r>
              <a:rPr lang="en-US"/>
              <a:t>.</a:t>
            </a:r>
          </a:p>
        </p:txBody>
      </p:sp>
    </p:spTree>
    <p:extLst>
      <p:ext uri="{BB962C8B-B14F-4D97-AF65-F5344CB8AC3E}">
        <p14:creationId xmlns:p14="http://schemas.microsoft.com/office/powerpoint/2010/main" val="342639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 TOC Layout 1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15A844-279C-417B-8BB0-C32BBEB70A53}"/>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10AF538-E65A-41C3-B734-9347762F14D0}"/>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63530DBB-C3A5-4222-8870-DE6762074EE8}"/>
              </a:ext>
            </a:extLst>
          </p:cNvPr>
          <p:cNvSpPr>
            <a:spLocks noGrp="1"/>
          </p:cNvSpPr>
          <p:nvPr>
            <p:ph type="dt" sz="half" idx="12"/>
          </p:nvPr>
        </p:nvSpPr>
        <p:spPr/>
        <p:txBody>
          <a:bodyPr/>
          <a:lstStyle/>
          <a:p>
            <a:endParaRPr lang="en-US"/>
          </a:p>
        </p:txBody>
      </p:sp>
      <p:sp>
        <p:nvSpPr>
          <p:cNvPr id="6" name="Text Placeholder 7">
            <a:extLst>
              <a:ext uri="{FF2B5EF4-FFF2-40B4-BE49-F238E27FC236}">
                <a16:creationId xmlns:a16="http://schemas.microsoft.com/office/drawing/2014/main" id="{0A1271D8-2792-4E41-BEE0-693B8C6CE9EF}"/>
              </a:ext>
            </a:extLst>
          </p:cNvPr>
          <p:cNvSpPr>
            <a:spLocks noGrp="1"/>
          </p:cNvSpPr>
          <p:nvPr>
            <p:ph type="body" sz="quarter" idx="13" hasCustomPrompt="1"/>
          </p:nvPr>
        </p:nvSpPr>
        <p:spPr>
          <a:xfrm>
            <a:off x="457200" y="1676400"/>
            <a:ext cx="4148418" cy="4062248"/>
          </a:xfrm>
        </p:spPr>
        <p:txBody>
          <a:bodyPr>
            <a:norm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a:lvl1pPr>
            <a:lvl2pPr marL="174625" indent="-174625">
              <a:lnSpc>
                <a:spcPct val="120000"/>
              </a:lnSpc>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a:t>Section Name ― 00 (Hit enter, then tab, for second level text.)</a:t>
            </a:r>
          </a:p>
          <a:p>
            <a:pPr lvl="1"/>
            <a:r>
              <a:rPr lang="en-US"/>
              <a:t>Second level</a:t>
            </a:r>
          </a:p>
        </p:txBody>
      </p:sp>
      <p:sp>
        <p:nvSpPr>
          <p:cNvPr id="7" name="Picture Placeholder 2">
            <a:extLst>
              <a:ext uri="{FF2B5EF4-FFF2-40B4-BE49-F238E27FC236}">
                <a16:creationId xmlns:a16="http://schemas.microsoft.com/office/drawing/2014/main" id="{9C9738B7-0063-4DEF-AA04-29A4ADC92E81}"/>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8" name="Title 1">
            <a:extLst>
              <a:ext uri="{FF2B5EF4-FFF2-40B4-BE49-F238E27FC236}">
                <a16:creationId xmlns:a16="http://schemas.microsoft.com/office/drawing/2014/main" id="{5A4A2846-9262-410B-9678-8BC382659115}"/>
              </a:ext>
            </a:extLst>
          </p:cNvPr>
          <p:cNvSpPr>
            <a:spLocks noGrp="1"/>
          </p:cNvSpPr>
          <p:nvPr>
            <p:ph type="title" hasCustomPrompt="1"/>
          </p:nvPr>
        </p:nvSpPr>
        <p:spPr>
          <a:xfrm>
            <a:off x="463923" y="457200"/>
            <a:ext cx="4141695" cy="369332"/>
          </a:xfrm>
        </p:spPr>
        <p:txBody>
          <a:bodyPr wrap="square">
            <a:spAutoFit/>
          </a:bodyPr>
          <a:lstStyle>
            <a:lvl1pPr>
              <a:lnSpc>
                <a:spcPct val="100000"/>
              </a:lnSpc>
              <a:spcAft>
                <a:spcPts val="1200"/>
              </a:spcAft>
              <a:defRPr sz="2400" baseline="0"/>
            </a:lvl1pPr>
          </a:lstStyle>
          <a:p>
            <a:r>
              <a:rPr lang="en-US"/>
              <a:t>Add Contents Title Here</a:t>
            </a:r>
          </a:p>
        </p:txBody>
      </p:sp>
      <p:sp>
        <p:nvSpPr>
          <p:cNvPr id="9" name="Text Placeholder 7">
            <a:extLst>
              <a:ext uri="{FF2B5EF4-FFF2-40B4-BE49-F238E27FC236}">
                <a16:creationId xmlns:a16="http://schemas.microsoft.com/office/drawing/2014/main" id="{58D5D989-EC65-41D0-8E60-96E230C09364}"/>
              </a:ext>
            </a:extLst>
          </p:cNvPr>
          <p:cNvSpPr>
            <a:spLocks noGrp="1"/>
          </p:cNvSpPr>
          <p:nvPr>
            <p:ph type="body" sz="quarter" idx="16" hasCustomPrompt="1"/>
          </p:nvPr>
        </p:nvSpPr>
        <p:spPr>
          <a:xfrm>
            <a:off x="1164883" y="6030570"/>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2" name="Text Placeholder 10">
            <a:extLst>
              <a:ext uri="{FF2B5EF4-FFF2-40B4-BE49-F238E27FC236}">
                <a16:creationId xmlns:a16="http://schemas.microsoft.com/office/drawing/2014/main" id="{F5393049-628F-44A3-B2B9-C9F1B9C83B94}"/>
              </a:ext>
            </a:extLst>
          </p:cNvPr>
          <p:cNvSpPr>
            <a:spLocks noGrp="1"/>
          </p:cNvSpPr>
          <p:nvPr>
            <p:ph type="body" sz="quarter" idx="20" hasCustomPrompt="1"/>
          </p:nvPr>
        </p:nvSpPr>
        <p:spPr>
          <a:xfrm rot="10800000">
            <a:off x="5149225" y="5834317"/>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273761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 TOC Layout 2 ">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E5AE8-B36C-4408-89E0-74111A239718}"/>
              </a:ext>
            </a:extLst>
          </p:cNvPr>
          <p:cNvSpPr>
            <a:spLocks noGrp="1"/>
          </p:cNvSpPr>
          <p:nvPr>
            <p:ph type="title" hasCustomPrompt="1"/>
          </p:nvPr>
        </p:nvSpPr>
        <p:spPr>
          <a:xfrm>
            <a:off x="457201" y="457200"/>
            <a:ext cx="7510462" cy="738664"/>
          </a:xfrm>
          <a:noFill/>
        </p:spPr>
        <p:txBody>
          <a:bodyPr lIns="0" tIns="0" rIns="0">
            <a:spAutoFit/>
          </a:bodyPr>
          <a:lstStyle>
            <a:lvl1pPr>
              <a:lnSpc>
                <a:spcPct val="100000"/>
              </a:lnSpc>
              <a:spcAft>
                <a:spcPts val="1200"/>
              </a:spcAft>
              <a:defRPr sz="4800"/>
            </a:lvl1pPr>
          </a:lstStyle>
          <a:p>
            <a:r>
              <a:rPr lang="en-US"/>
              <a:t>Add contents title here</a:t>
            </a:r>
          </a:p>
        </p:txBody>
      </p:sp>
      <p:sp>
        <p:nvSpPr>
          <p:cNvPr id="9" name="Rectangle 8">
            <a:extLst>
              <a:ext uri="{FF2B5EF4-FFF2-40B4-BE49-F238E27FC236}">
                <a16:creationId xmlns:a16="http://schemas.microsoft.com/office/drawing/2014/main" id="{E50E6F09-C1E5-41AD-A4E7-8CF865CAABB3}"/>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11" name="Straight Connector 10">
            <a:extLst>
              <a:ext uri="{FF2B5EF4-FFF2-40B4-BE49-F238E27FC236}">
                <a16:creationId xmlns:a16="http://schemas.microsoft.com/office/drawing/2014/main" id="{6D6C7731-3F4C-4E6E-A50B-6D3081B16CDA}"/>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6D6B6D-303D-4E62-AC18-9FA4F5511CE6}"/>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900BF1E-095A-45DB-BA43-EE7C756422A1}"/>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4" name="Text Placeholder 7">
            <a:extLst>
              <a:ext uri="{FF2B5EF4-FFF2-40B4-BE49-F238E27FC236}">
                <a16:creationId xmlns:a16="http://schemas.microsoft.com/office/drawing/2014/main" id="{0090D6CE-8B3B-4C13-9EDC-6B83EF1E1100}"/>
              </a:ext>
            </a:extLst>
          </p:cNvPr>
          <p:cNvSpPr>
            <a:spLocks noGrp="1"/>
          </p:cNvSpPr>
          <p:nvPr>
            <p:ph type="body" sz="quarter" idx="13" hasCustomPrompt="1"/>
          </p:nvPr>
        </p:nvSpPr>
        <p:spPr>
          <a:xfrm>
            <a:off x="9159766" y="5326660"/>
            <a:ext cx="2575034" cy="1074140"/>
          </a:xfrm>
        </p:spPr>
        <p:txBody>
          <a:bodyPr wrap="square" anchor="b">
            <a:sp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baseline="0"/>
            </a:lvl1pPr>
            <a:lvl2pPr marL="174625" indent="-174625">
              <a:lnSpc>
                <a:spcPct val="120000"/>
              </a:lnSpc>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a:t>Section Name ― 00  (Hit enter, then tab, for second level text.)</a:t>
            </a:r>
          </a:p>
          <a:p>
            <a:pPr lvl="1"/>
            <a:r>
              <a:rPr lang="en-US"/>
              <a:t>Second level</a:t>
            </a:r>
          </a:p>
        </p:txBody>
      </p:sp>
      <p:sp>
        <p:nvSpPr>
          <p:cNvPr id="4" name="Text Placeholder 3"/>
          <p:cNvSpPr>
            <a:spLocks noGrp="1"/>
          </p:cNvSpPr>
          <p:nvPr>
            <p:ph type="body" sz="quarter" idx="16"/>
          </p:nvPr>
        </p:nvSpPr>
        <p:spPr>
          <a:xfrm>
            <a:off x="281567" y="1041943"/>
            <a:ext cx="3406775" cy="866775"/>
          </a:xfrm>
          <a:blipFill>
            <a:blip r:embed="rId3"/>
            <a:stretch>
              <a:fillRect/>
            </a:stretch>
          </a:blipFill>
        </p:spPr>
        <p:txBody>
          <a:bodyPr/>
          <a:lstStyle>
            <a:lvl1pPr marL="0" indent="0">
              <a:buNone/>
              <a:defRPr sz="1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5935928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 TOC Layout 3 ">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EECD753-7F09-4CDF-9D2E-8110581F076D}"/>
              </a:ext>
            </a:extLst>
          </p:cNvPr>
          <p:cNvSpPr>
            <a:spLocks noGrp="1"/>
          </p:cNvSpPr>
          <p:nvPr>
            <p:ph type="pic" sz="quarter" idx="14" hasCustomPrompt="1"/>
          </p:nvPr>
        </p:nvSpPr>
        <p:spPr>
          <a:xfrm>
            <a:off x="-47625" y="0"/>
            <a:ext cx="9029700" cy="6858000"/>
          </a:xfrm>
          <a:solidFill>
            <a:schemeClr val="tx1">
              <a:lumMod val="95000"/>
            </a:schemeClr>
          </a:solidFill>
        </p:spPr>
        <p:txBody>
          <a:bodyPr anchor="ctr"/>
          <a:lstStyle>
            <a:lvl1pPr marL="0" indent="0" algn="ctr">
              <a:buNone/>
              <a:defRPr>
                <a:solidFill>
                  <a:schemeClr val="bg1"/>
                </a:solidFill>
              </a:defRPr>
            </a:lvl1pPr>
          </a:lstStyle>
          <a:p>
            <a:r>
              <a:rPr lang="en-US"/>
              <a:t>Click to insert image</a:t>
            </a:r>
          </a:p>
        </p:txBody>
      </p:sp>
      <p:sp>
        <p:nvSpPr>
          <p:cNvPr id="8" name="Text Placeholder 7">
            <a:extLst>
              <a:ext uri="{FF2B5EF4-FFF2-40B4-BE49-F238E27FC236}">
                <a16:creationId xmlns:a16="http://schemas.microsoft.com/office/drawing/2014/main" id="{0090D6CE-8B3B-4C13-9EDC-6B83EF1E1100}"/>
              </a:ext>
            </a:extLst>
          </p:cNvPr>
          <p:cNvSpPr>
            <a:spLocks noGrp="1"/>
          </p:cNvSpPr>
          <p:nvPr>
            <p:ph type="body" sz="quarter" idx="13" hasCustomPrompt="1"/>
          </p:nvPr>
        </p:nvSpPr>
        <p:spPr>
          <a:xfrm>
            <a:off x="9480176" y="5326660"/>
            <a:ext cx="2254624" cy="1074140"/>
          </a:xfrm>
        </p:spPr>
        <p:txBody>
          <a:bodyPr anchor="b">
            <a:sp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baseline="0"/>
            </a:lvl1pPr>
            <a:lvl2pPr marL="174625" indent="-174625">
              <a:lnSpc>
                <a:spcPct val="120000"/>
              </a:lnSpc>
              <a:spcAft>
                <a:spcPts val="300"/>
              </a:spcAft>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a:t>Section Name ― 00 </a:t>
            </a:r>
            <a:br>
              <a:rPr lang="en-US"/>
            </a:br>
            <a:r>
              <a:rPr lang="en-US"/>
              <a:t>(Hit enter, then tab, for second level text.)</a:t>
            </a:r>
          </a:p>
          <a:p>
            <a:pPr lvl="1"/>
            <a:r>
              <a:rPr lang="en-US"/>
              <a:t>Second level</a:t>
            </a:r>
          </a:p>
        </p:txBody>
      </p:sp>
      <p:sp>
        <p:nvSpPr>
          <p:cNvPr id="5" name="Rectangle 4">
            <a:extLst>
              <a:ext uri="{FF2B5EF4-FFF2-40B4-BE49-F238E27FC236}">
                <a16:creationId xmlns:a16="http://schemas.microsoft.com/office/drawing/2014/main" id="{85E44933-11AD-47FD-BE5C-4515D65BE88D}"/>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6" name="Straight Connector 5">
            <a:extLst>
              <a:ext uri="{FF2B5EF4-FFF2-40B4-BE49-F238E27FC236}">
                <a16:creationId xmlns:a16="http://schemas.microsoft.com/office/drawing/2014/main" id="{485D9887-3A25-46AC-8B72-CAEF709F09B9}"/>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B8CC8D-1D69-4956-B700-D6EB90969765}"/>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5B7312-00B1-42DE-B905-459B61ED9DFA}"/>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0" name="Title 1">
            <a:extLst>
              <a:ext uri="{FF2B5EF4-FFF2-40B4-BE49-F238E27FC236}">
                <a16:creationId xmlns:a16="http://schemas.microsoft.com/office/drawing/2014/main" id="{6F70813E-9196-4EF6-A668-2D6D18A505EF}"/>
              </a:ext>
            </a:extLst>
          </p:cNvPr>
          <p:cNvSpPr>
            <a:spLocks noGrp="1"/>
          </p:cNvSpPr>
          <p:nvPr>
            <p:ph type="title" hasCustomPrompt="1"/>
          </p:nvPr>
        </p:nvSpPr>
        <p:spPr>
          <a:xfrm>
            <a:off x="457199" y="457201"/>
            <a:ext cx="5527795" cy="1071062"/>
          </a:xfrm>
          <a:solidFill>
            <a:schemeClr val="accent1"/>
          </a:solidFill>
        </p:spPr>
        <p:txBody>
          <a:bodyPr wrap="none" lIns="182880" tIns="182880" rIns="182880" bIns="146304" anchor="t">
            <a:spAutoFit/>
          </a:bodyPr>
          <a:lstStyle>
            <a:lvl1pPr>
              <a:lnSpc>
                <a:spcPct val="100000"/>
              </a:lnSpc>
              <a:spcAft>
                <a:spcPts val="1200"/>
              </a:spcAft>
              <a:defRPr sz="4800" baseline="0"/>
            </a:lvl1pPr>
          </a:lstStyle>
          <a:p>
            <a:r>
              <a:rPr lang="en-US"/>
              <a:t>Add contents title</a:t>
            </a:r>
          </a:p>
        </p:txBody>
      </p:sp>
      <p:sp>
        <p:nvSpPr>
          <p:cNvPr id="14" name="Text Placeholder 2"/>
          <p:cNvSpPr>
            <a:spLocks noGrp="1"/>
          </p:cNvSpPr>
          <p:nvPr>
            <p:ph type="body" sz="quarter" idx="11" hasCustomPrompt="1"/>
          </p:nvPr>
        </p:nvSpPr>
        <p:spPr>
          <a:xfrm>
            <a:off x="457199" y="5814999"/>
            <a:ext cx="4482381" cy="585801"/>
          </a:xfrm>
          <a:solidFill>
            <a:schemeClr val="tx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dirty="0" smtClean="0">
                <a:ln>
                  <a:noFill/>
                </a:ln>
                <a:solidFill>
                  <a:srgbClr val="000000"/>
                </a:solidFill>
                <a:effectLst/>
                <a:uLnTx/>
                <a:uFillTx/>
                <a:latin typeface="PW Centra No2"/>
                <a:ea typeface="+mn-ea"/>
                <a:cs typeface="+mn-cs"/>
              </a:defRPr>
            </a:lvl1pPr>
            <a:lvl2pPr marL="171450" indent="-171450">
              <a:buFont typeface="Arial" panose="020B0604020202020204" pitchFamily="34" charset="0"/>
              <a:buChar char="​"/>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PW Centra No2"/>
                <a:ea typeface="+mn-ea"/>
                <a:cs typeface="+mn-cs"/>
              </a:rPr>
              <a:t>Type project name here. Hit enter, then tab to enter location below.</a:t>
            </a:r>
            <a:endParaRPr lang="en-US"/>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a:t>Second level</a:t>
            </a:r>
          </a:p>
        </p:txBody>
      </p:sp>
    </p:spTree>
    <p:extLst>
      <p:ext uri="{BB962C8B-B14F-4D97-AF65-F5344CB8AC3E}">
        <p14:creationId xmlns:p14="http://schemas.microsoft.com/office/powerpoint/2010/main" val="2321592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serif) Layout 3">
    <p:bg>
      <p:bgPr>
        <a:solidFill>
          <a:srgbClr val="44009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D62E91-DDF8-4F41-9247-ACB1BE858D0A}"/>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10" name="Straight Connector 9">
            <a:extLst>
              <a:ext uri="{FF2B5EF4-FFF2-40B4-BE49-F238E27FC236}">
                <a16:creationId xmlns:a16="http://schemas.microsoft.com/office/drawing/2014/main" id="{0690564B-3B8F-4230-B1E7-50232081B404}"/>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EC6D43-31EC-4131-820D-79A4A6F21ECE}"/>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0CE1B2-80F6-4E8E-B86C-6A2DDE76C8EB}"/>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8" name="Date Placeholder 7">
            <a:extLst>
              <a:ext uri="{FF2B5EF4-FFF2-40B4-BE49-F238E27FC236}">
                <a16:creationId xmlns:a16="http://schemas.microsoft.com/office/drawing/2014/main" id="{2ACB6682-FC87-4097-9D36-8E68303C287A}"/>
              </a:ext>
            </a:extLst>
          </p:cNvPr>
          <p:cNvSpPr>
            <a:spLocks noGrp="1"/>
          </p:cNvSpPr>
          <p:nvPr>
            <p:ph type="dt" sz="half" idx="13"/>
          </p:nvPr>
        </p:nvSpPr>
        <p:spPr/>
        <p:txBody>
          <a:bodyPr/>
          <a:lstStyle/>
          <a:p>
            <a:endParaRPr lang="en-US"/>
          </a:p>
        </p:txBody>
      </p:sp>
      <p:sp>
        <p:nvSpPr>
          <p:cNvPr id="14" name="Footer Placeholder 13">
            <a:extLst>
              <a:ext uri="{FF2B5EF4-FFF2-40B4-BE49-F238E27FC236}">
                <a16:creationId xmlns:a16="http://schemas.microsoft.com/office/drawing/2014/main" id="{73E9E3C3-1062-4CBE-A4B4-78BD727ECA54}"/>
              </a:ext>
            </a:extLst>
          </p:cNvPr>
          <p:cNvSpPr>
            <a:spLocks noGrp="1"/>
          </p:cNvSpPr>
          <p:nvPr>
            <p:ph type="ftr" sz="quarter" idx="14"/>
          </p:nvPr>
        </p:nvSpPr>
        <p:spPr/>
        <p:txBody>
          <a:bodyPr/>
          <a:lstStyle>
            <a:lvl1pPr>
              <a:defRPr>
                <a:solidFill>
                  <a:schemeClr val="tx1"/>
                </a:solidFill>
              </a:defRPr>
            </a:lvl1pPr>
          </a:lstStyle>
          <a:p>
            <a:endParaRPr lang="en-US"/>
          </a:p>
        </p:txBody>
      </p:sp>
      <p:sp>
        <p:nvSpPr>
          <p:cNvPr id="15" name="Slide Number Placeholder 14">
            <a:extLst>
              <a:ext uri="{FF2B5EF4-FFF2-40B4-BE49-F238E27FC236}">
                <a16:creationId xmlns:a16="http://schemas.microsoft.com/office/drawing/2014/main" id="{909E1D9C-DD7A-49BD-8428-6EB54102A554}"/>
              </a:ext>
            </a:extLst>
          </p:cNvPr>
          <p:cNvSpPr>
            <a:spLocks noGrp="1"/>
          </p:cNvSpPr>
          <p:nvPr>
            <p:ph type="sldNum" sz="quarter" idx="15"/>
          </p:nvPr>
        </p:nvSpPr>
        <p:spPr/>
        <p:txBody>
          <a:bodyPr/>
          <a:lstStyle>
            <a:lvl1pPr>
              <a:defRPr>
                <a:solidFill>
                  <a:schemeClr val="tx1"/>
                </a:solidFill>
              </a:defRPr>
            </a:lvl1pPr>
          </a:lstStyle>
          <a:p>
            <a:fld id="{DD7C5E4E-CFDF-4048-AADC-D61B5EC07D91}" type="slidenum">
              <a:rPr lang="en-US" smtClean="0"/>
              <a:pPr/>
              <a:t>‹#›</a:t>
            </a:fld>
            <a:endParaRPr lang="en-US"/>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977349" y="3013502"/>
            <a:ext cx="10237303" cy="830997"/>
          </a:xfrm>
        </p:spPr>
        <p:txBody>
          <a:bodyPr wrap="square">
            <a:spAutoFit/>
          </a:bodyPr>
          <a:lstStyle>
            <a:lvl1pPr marL="0" indent="0" algn="ctr">
              <a:lnSpc>
                <a:spcPct val="100000"/>
              </a:lnSpc>
              <a:spcBef>
                <a:spcPts val="0"/>
              </a:spcBef>
              <a:spcAft>
                <a:spcPts val="1200"/>
              </a:spcAft>
              <a:buFont typeface="Segoe UI" panose="020B0502040204020203" pitchFamily="34" charset="0"/>
              <a:buNone/>
              <a:defRPr sz="5400" b="1" baseline="0">
                <a:solidFill>
                  <a:schemeClr val="tx1"/>
                </a:solidFill>
                <a:latin typeface="PW Centra No2" pitchFamily="2" charset="0"/>
                <a:ea typeface="PW Centra No2"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Section Title</a:t>
            </a:r>
          </a:p>
        </p:txBody>
      </p:sp>
    </p:spTree>
    <p:extLst>
      <p:ext uri="{BB962C8B-B14F-4D97-AF65-F5344CB8AC3E}">
        <p14:creationId xmlns:p14="http://schemas.microsoft.com/office/powerpoint/2010/main" val="6019641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Header Layout 1 ">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289612" cy="553998"/>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Section Title </a:t>
            </a:r>
          </a:p>
        </p:txBody>
      </p:sp>
      <p:sp>
        <p:nvSpPr>
          <p:cNvPr id="5" name="Picture Placeholder 2">
            <a:extLst>
              <a:ext uri="{FF2B5EF4-FFF2-40B4-BE49-F238E27FC236}">
                <a16:creationId xmlns:a16="http://schemas.microsoft.com/office/drawing/2014/main" id="{19060C73-81CE-4497-AA65-02CEE4867E14}"/>
              </a:ext>
            </a:extLst>
          </p:cNvPr>
          <p:cNvSpPr>
            <a:spLocks noGrp="1"/>
          </p:cNvSpPr>
          <p:nvPr>
            <p:ph type="pic" idx="26"/>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6"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p:spPr>
        <p:txBody>
          <a:bodyPr/>
          <a:lstStyle/>
          <a:p>
            <a:endParaRPr lang="en-US"/>
          </a:p>
        </p:txBody>
      </p:sp>
      <p:sp>
        <p:nvSpPr>
          <p:cNvPr id="8"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a:p>
        </p:txBody>
      </p:sp>
      <p:sp>
        <p:nvSpPr>
          <p:cNvPr id="9" name="Text Placeholder 7">
            <a:extLst>
              <a:ext uri="{FF2B5EF4-FFF2-40B4-BE49-F238E27FC236}">
                <a16:creationId xmlns:a16="http://schemas.microsoft.com/office/drawing/2014/main" id="{36318ECC-4164-40C4-8BC6-929A170CBD1D}"/>
              </a:ext>
            </a:extLst>
          </p:cNvPr>
          <p:cNvSpPr>
            <a:spLocks noGrp="1"/>
          </p:cNvSpPr>
          <p:nvPr>
            <p:ph type="body" sz="quarter" idx="16" hasCustomPrompt="1"/>
          </p:nvPr>
        </p:nvSpPr>
        <p:spPr>
          <a:xfrm>
            <a:off x="1161073" y="6030570"/>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1" name="Text Placeholder 10">
            <a:extLst>
              <a:ext uri="{FF2B5EF4-FFF2-40B4-BE49-F238E27FC236}">
                <a16:creationId xmlns:a16="http://schemas.microsoft.com/office/drawing/2014/main" id="{650AC85A-DA29-442D-AE3C-CA124761C542}"/>
              </a:ext>
            </a:extLst>
          </p:cNvPr>
          <p:cNvSpPr>
            <a:spLocks noGrp="1"/>
          </p:cNvSpPr>
          <p:nvPr>
            <p:ph type="body" sz="quarter" idx="20" hasCustomPrompt="1"/>
          </p:nvPr>
        </p:nvSpPr>
        <p:spPr>
          <a:xfrm rot="10800000">
            <a:off x="5145415" y="5832578"/>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126478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Layout 2 ">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591BD4-3627-431D-B733-13CE60DA08D0}"/>
              </a:ext>
            </a:extLst>
          </p:cNvPr>
          <p:cNvSpPr>
            <a:spLocks noGrp="1"/>
          </p:cNvSpPr>
          <p:nvPr>
            <p:ph type="pic" sz="quarter" idx="10" hasCustomPrompt="1"/>
          </p:nvPr>
        </p:nvSpPr>
        <p:spPr>
          <a:xfrm>
            <a:off x="0" y="0"/>
            <a:ext cx="12191999" cy="6858000"/>
          </a:xfrm>
          <a:solidFill>
            <a:schemeClr val="tx1">
              <a:lumMod val="95000"/>
            </a:schemeClr>
          </a:solidFill>
        </p:spPr>
        <p:txBody>
          <a:bodyPr anchor="ctr"/>
          <a:lstStyle>
            <a:lvl1pPr marL="0" indent="0" algn="ctr">
              <a:buNone/>
              <a:defRPr>
                <a:solidFill>
                  <a:schemeClr val="bg1"/>
                </a:solidFill>
              </a:defRPr>
            </a:lvl1pPr>
          </a:lstStyle>
          <a:p>
            <a:r>
              <a:rPr lang="en-US"/>
              <a:t>Click to insert image</a:t>
            </a:r>
          </a:p>
        </p:txBody>
      </p:sp>
      <p:sp>
        <p:nvSpPr>
          <p:cNvPr id="4" name="Rectangle 3">
            <a:extLst>
              <a:ext uri="{FF2B5EF4-FFF2-40B4-BE49-F238E27FC236}">
                <a16:creationId xmlns:a16="http://schemas.microsoft.com/office/drawing/2014/main" id="{13A8D3E4-439D-4AC4-94D0-EB0A97B46BEF}"/>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6" name="Straight Connector 5">
            <a:extLst>
              <a:ext uri="{FF2B5EF4-FFF2-40B4-BE49-F238E27FC236}">
                <a16:creationId xmlns:a16="http://schemas.microsoft.com/office/drawing/2014/main" id="{967CF746-AB30-48B4-A948-FEFB19DB3402}"/>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94CD2E-0974-4327-93BD-6860EC12CD45}"/>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0E52814-BA35-414C-A3D3-046B48F13A11}"/>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2" name="Title 1">
            <a:extLst>
              <a:ext uri="{FF2B5EF4-FFF2-40B4-BE49-F238E27FC236}">
                <a16:creationId xmlns:a16="http://schemas.microsoft.com/office/drawing/2014/main" id="{6F70813E-9196-4EF6-A668-2D6D18A505EF}"/>
              </a:ext>
            </a:extLst>
          </p:cNvPr>
          <p:cNvSpPr>
            <a:spLocks noGrp="1"/>
          </p:cNvSpPr>
          <p:nvPr>
            <p:ph type="title" hasCustomPrompt="1"/>
          </p:nvPr>
        </p:nvSpPr>
        <p:spPr>
          <a:xfrm>
            <a:off x="457199" y="457201"/>
            <a:ext cx="3908762" cy="1071062"/>
          </a:xfrm>
          <a:solidFill>
            <a:schemeClr val="accent1"/>
          </a:solidFill>
        </p:spPr>
        <p:txBody>
          <a:bodyPr wrap="none" lIns="182880" tIns="182880" rIns="182880" bIns="146304" anchor="t">
            <a:spAutoFit/>
          </a:bodyPr>
          <a:lstStyle>
            <a:lvl1pPr>
              <a:lnSpc>
                <a:spcPct val="100000"/>
              </a:lnSpc>
              <a:spcAft>
                <a:spcPts val="1200"/>
              </a:spcAft>
              <a:defRPr sz="4800" baseline="0"/>
            </a:lvl1pPr>
          </a:lstStyle>
          <a:p>
            <a:r>
              <a:rPr lang="en-US"/>
              <a:t>Section Title</a:t>
            </a:r>
          </a:p>
        </p:txBody>
      </p:sp>
      <p:sp>
        <p:nvSpPr>
          <p:cNvPr id="3" name="Text Placeholder 2"/>
          <p:cNvSpPr>
            <a:spLocks noGrp="1"/>
          </p:cNvSpPr>
          <p:nvPr>
            <p:ph type="body" sz="quarter" idx="11" hasCustomPrompt="1"/>
          </p:nvPr>
        </p:nvSpPr>
        <p:spPr>
          <a:xfrm>
            <a:off x="457199" y="5814999"/>
            <a:ext cx="4482381" cy="585801"/>
          </a:xfrm>
          <a:solidFill>
            <a:schemeClr val="tx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dirty="0" smtClean="0">
                <a:ln>
                  <a:noFill/>
                </a:ln>
                <a:solidFill>
                  <a:srgbClr val="000000"/>
                </a:solidFill>
                <a:effectLst/>
                <a:uLnTx/>
                <a:uFillTx/>
                <a:latin typeface="PW Centra No2"/>
                <a:ea typeface="+mn-ea"/>
                <a:cs typeface="+mn-cs"/>
              </a:defRPr>
            </a:lvl1pPr>
            <a:lvl2pPr marL="171450" indent="-171450">
              <a:buFont typeface="Arial" panose="020B0604020202020204" pitchFamily="34" charset="0"/>
              <a:buChar char="​"/>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PW Centra No2"/>
                <a:ea typeface="+mn-ea"/>
                <a:cs typeface="+mn-cs"/>
              </a:rPr>
              <a:t>Type project name here. Hit enter, then tab to enter location below.</a:t>
            </a:r>
            <a:endParaRPr lang="en-US"/>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a:t>Second level</a:t>
            </a:r>
          </a:p>
        </p:txBody>
      </p:sp>
    </p:spTree>
    <p:extLst>
      <p:ext uri="{BB962C8B-B14F-4D97-AF65-F5344CB8AC3E}">
        <p14:creationId xmlns:p14="http://schemas.microsoft.com/office/powerpoint/2010/main" val="3609905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 (serif) Layout 3">
    <p:bg>
      <p:bgPr>
        <a:solidFill>
          <a:srgbClr val="44009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D62E91-DDF8-4F41-9247-ACB1BE858D0A}"/>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10" name="Straight Connector 9">
            <a:extLst>
              <a:ext uri="{FF2B5EF4-FFF2-40B4-BE49-F238E27FC236}">
                <a16:creationId xmlns:a16="http://schemas.microsoft.com/office/drawing/2014/main" id="{0690564B-3B8F-4230-B1E7-50232081B404}"/>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EC6D43-31EC-4131-820D-79A4A6F21ECE}"/>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0CE1B2-80F6-4E8E-B86C-6A2DDE76C8EB}"/>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8" name="Date Placeholder 7">
            <a:extLst>
              <a:ext uri="{FF2B5EF4-FFF2-40B4-BE49-F238E27FC236}">
                <a16:creationId xmlns:a16="http://schemas.microsoft.com/office/drawing/2014/main" id="{2ACB6682-FC87-4097-9D36-8E68303C287A}"/>
              </a:ext>
            </a:extLst>
          </p:cNvPr>
          <p:cNvSpPr>
            <a:spLocks noGrp="1"/>
          </p:cNvSpPr>
          <p:nvPr>
            <p:ph type="dt" sz="half" idx="13"/>
          </p:nvPr>
        </p:nvSpPr>
        <p:spPr/>
        <p:txBody>
          <a:bodyPr/>
          <a:lstStyle/>
          <a:p>
            <a:endParaRPr lang="en-US"/>
          </a:p>
        </p:txBody>
      </p:sp>
      <p:sp>
        <p:nvSpPr>
          <p:cNvPr id="14" name="Footer Placeholder 13">
            <a:extLst>
              <a:ext uri="{FF2B5EF4-FFF2-40B4-BE49-F238E27FC236}">
                <a16:creationId xmlns:a16="http://schemas.microsoft.com/office/drawing/2014/main" id="{73E9E3C3-1062-4CBE-A4B4-78BD727ECA54}"/>
              </a:ext>
            </a:extLst>
          </p:cNvPr>
          <p:cNvSpPr>
            <a:spLocks noGrp="1"/>
          </p:cNvSpPr>
          <p:nvPr>
            <p:ph type="ftr" sz="quarter" idx="14"/>
          </p:nvPr>
        </p:nvSpPr>
        <p:spPr/>
        <p:txBody>
          <a:bodyPr/>
          <a:lstStyle>
            <a:lvl1pPr>
              <a:defRPr>
                <a:solidFill>
                  <a:schemeClr val="tx1"/>
                </a:solidFill>
              </a:defRPr>
            </a:lvl1pPr>
          </a:lstStyle>
          <a:p>
            <a:endParaRPr lang="en-US"/>
          </a:p>
        </p:txBody>
      </p:sp>
      <p:sp>
        <p:nvSpPr>
          <p:cNvPr id="15" name="Slide Number Placeholder 14">
            <a:extLst>
              <a:ext uri="{FF2B5EF4-FFF2-40B4-BE49-F238E27FC236}">
                <a16:creationId xmlns:a16="http://schemas.microsoft.com/office/drawing/2014/main" id="{909E1D9C-DD7A-49BD-8428-6EB54102A554}"/>
              </a:ext>
            </a:extLst>
          </p:cNvPr>
          <p:cNvSpPr>
            <a:spLocks noGrp="1"/>
          </p:cNvSpPr>
          <p:nvPr>
            <p:ph type="sldNum" sz="quarter" idx="15"/>
          </p:nvPr>
        </p:nvSpPr>
        <p:spPr/>
        <p:txBody>
          <a:bodyPr/>
          <a:lstStyle>
            <a:lvl1pPr>
              <a:defRPr>
                <a:solidFill>
                  <a:schemeClr val="tx1"/>
                </a:solidFill>
              </a:defRPr>
            </a:lvl1pPr>
          </a:lstStyle>
          <a:p>
            <a:fld id="{DD7C5E4E-CFDF-4048-AADC-D61B5EC07D91}" type="slidenum">
              <a:rPr lang="en-US" smtClean="0"/>
              <a:pPr/>
              <a:t>‹#›</a:t>
            </a:fld>
            <a:endParaRPr lang="en-US"/>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977349" y="3013502"/>
            <a:ext cx="10237303" cy="830997"/>
          </a:xfrm>
        </p:spPr>
        <p:txBody>
          <a:bodyPr wrap="square">
            <a:spAutoFit/>
          </a:bodyPr>
          <a:lstStyle>
            <a:lvl1pPr marL="0" indent="0" algn="ctr">
              <a:lnSpc>
                <a:spcPct val="100000"/>
              </a:lnSpc>
              <a:spcBef>
                <a:spcPts val="0"/>
              </a:spcBef>
              <a:spcAft>
                <a:spcPts val="1200"/>
              </a:spcAft>
              <a:buFont typeface="Segoe UI" panose="020B0502040204020203" pitchFamily="34" charset="0"/>
              <a:buNone/>
              <a:defRPr sz="5400" b="1" baseline="0">
                <a:solidFill>
                  <a:schemeClr val="tx1"/>
                </a:solidFill>
                <a:latin typeface="PW Centra No2" pitchFamily="2" charset="0"/>
                <a:ea typeface="PW Centra No2"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Section Title</a:t>
            </a:r>
          </a:p>
        </p:txBody>
      </p:sp>
    </p:spTree>
    <p:extLst>
      <p:ext uri="{BB962C8B-B14F-4D97-AF65-F5344CB8AC3E}">
        <p14:creationId xmlns:p14="http://schemas.microsoft.com/office/powerpoint/2010/main" val="135689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eader +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63495E-4B99-4375-AF20-F9378E354015}"/>
              </a:ext>
            </a:extLst>
          </p:cNvPr>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a:t>Click to edit Master text style</a:t>
            </a:r>
          </a:p>
          <a:p>
            <a:pPr lvl="1"/>
            <a:r>
              <a:rPr lang="en-US"/>
              <a:t>Second level </a:t>
            </a:r>
          </a:p>
          <a:p>
            <a:pPr lvl="2"/>
            <a:r>
              <a:rPr lang="en-US"/>
              <a:t>Third level </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1CF3DB7-D0F2-45D3-A188-D322E0690146}"/>
              </a:ext>
            </a:extLst>
          </p:cNvPr>
          <p:cNvSpPr>
            <a:spLocks noGrp="1"/>
          </p:cNvSpPr>
          <p:nvPr>
            <p:ph type="ftr" sz="quarter" idx="24"/>
          </p:nvPr>
        </p:nvSpPr>
        <p:spPr/>
        <p:txBody>
          <a:bodyPr/>
          <a:lstStyle/>
          <a:p>
            <a:endParaRPr lang="en-US"/>
          </a:p>
        </p:txBody>
      </p:sp>
      <p:sp>
        <p:nvSpPr>
          <p:cNvPr id="11" name="Slide Number Placeholder 10">
            <a:extLst>
              <a:ext uri="{FF2B5EF4-FFF2-40B4-BE49-F238E27FC236}">
                <a16:creationId xmlns:a16="http://schemas.microsoft.com/office/drawing/2014/main" id="{AFCCC795-CCE3-485A-BAC1-B8B126702726}"/>
              </a:ext>
            </a:extLst>
          </p:cNvPr>
          <p:cNvSpPr>
            <a:spLocks noGrp="1"/>
          </p:cNvSpPr>
          <p:nvPr>
            <p:ph type="sldNum" sz="quarter" idx="25"/>
          </p:nvPr>
        </p:nvSpPr>
        <p:spPr/>
        <p:txBody>
          <a:bodyPr/>
          <a:lstStyle/>
          <a:p>
            <a:fld id="{DD7C5E4E-CFDF-4048-AADC-D61B5EC07D91}" type="slidenum">
              <a:rPr lang="en-US" smtClean="0"/>
              <a:pPr/>
              <a:t>‹#›</a:t>
            </a:fld>
            <a:endParaRPr lang="en-US"/>
          </a:p>
        </p:txBody>
      </p:sp>
      <p:sp>
        <p:nvSpPr>
          <p:cNvPr id="12" name="Subtitle 2">
            <a:extLst>
              <a:ext uri="{FF2B5EF4-FFF2-40B4-BE49-F238E27FC236}">
                <a16:creationId xmlns:a16="http://schemas.microsoft.com/office/drawing/2014/main" id="{743DC19A-B013-4DE2-81D3-D229C7E347E4}"/>
              </a:ext>
            </a:extLst>
          </p:cNvPr>
          <p:cNvSpPr>
            <a:spLocks noGrp="1"/>
          </p:cNvSpPr>
          <p:nvPr>
            <p:ph type="subTitle" idx="26"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10696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ig Idea + Cap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1CE3105-26C8-4AAB-B509-61ECE55C036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E7738057-2699-40D4-80CE-3D3F696EA45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8" name="Text Placeholder 5">
            <a:extLst>
              <a:ext uri="{FF2B5EF4-FFF2-40B4-BE49-F238E27FC236}">
                <a16:creationId xmlns:a16="http://schemas.microsoft.com/office/drawing/2014/main" id="{7C1860C3-9C37-4529-828C-B56272F5EDA3}"/>
              </a:ext>
            </a:extLst>
          </p:cNvPr>
          <p:cNvSpPr>
            <a:spLocks noGrp="1"/>
          </p:cNvSpPr>
          <p:nvPr>
            <p:ph type="body" sz="quarter" idx="12" hasCustomPrompt="1"/>
          </p:nvPr>
        </p:nvSpPr>
        <p:spPr>
          <a:xfrm>
            <a:off x="457200" y="457200"/>
            <a:ext cx="9531626" cy="4221156"/>
          </a:xfrm>
        </p:spPr>
        <p:txBody>
          <a:bodyPr wrap="square" lIns="0" tIns="0" rIns="0">
            <a:spAutoFit/>
          </a:bodyPr>
          <a:lstStyle>
            <a:lvl1pPr marL="0" indent="0">
              <a:lnSpc>
                <a:spcPct val="100000"/>
              </a:lnSpc>
              <a:spcBef>
                <a:spcPts val="0"/>
              </a:spcBef>
              <a:spcAft>
                <a:spcPts val="3000"/>
              </a:spcAft>
              <a:buFont typeface="Segoe UI" panose="020B0502040204020203" pitchFamily="34" charset="0"/>
              <a:buChar char="​"/>
              <a:defRPr sz="5400" b="1" baseline="0"/>
            </a:lvl1pPr>
            <a:lvl2pPr marL="461963" indent="-461963">
              <a:buFont typeface="Arial" panose="020B0604020202020204" pitchFamily="34" charset="0"/>
              <a:buChar char="―"/>
              <a:defRPr sz="2800"/>
            </a:lvl2pPr>
          </a:lstStyle>
          <a:p>
            <a:pPr lvl="0"/>
            <a:r>
              <a:rPr lang="en-US"/>
              <a:t>Click here to add a big idea. Keep it short and simple. Hit enter, then tab for second level text. </a:t>
            </a:r>
          </a:p>
          <a:p>
            <a:pPr lvl="1"/>
            <a:r>
              <a:rPr lang="en-US"/>
              <a:t>Second level</a:t>
            </a:r>
          </a:p>
        </p:txBody>
      </p:sp>
    </p:spTree>
    <p:extLst>
      <p:ext uri="{BB962C8B-B14F-4D97-AF65-F5344CB8AC3E}">
        <p14:creationId xmlns:p14="http://schemas.microsoft.com/office/powerpoint/2010/main" val="310619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ig Idea (serif)">
    <p:bg>
      <p:bgPr>
        <a:solidFill>
          <a:srgbClr val="F7CD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D62E91-DDF8-4F41-9247-ACB1BE858D0A}"/>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10" name="Straight Connector 9">
            <a:extLst>
              <a:ext uri="{FF2B5EF4-FFF2-40B4-BE49-F238E27FC236}">
                <a16:creationId xmlns:a16="http://schemas.microsoft.com/office/drawing/2014/main" id="{0690564B-3B8F-4230-B1E7-50232081B404}"/>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EC6D43-31EC-4131-820D-79A4A6F21ECE}"/>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0CE1B2-80F6-4E8E-B86C-6A2DDE76C8EB}"/>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8" name="Date Placeholder 7">
            <a:extLst>
              <a:ext uri="{FF2B5EF4-FFF2-40B4-BE49-F238E27FC236}">
                <a16:creationId xmlns:a16="http://schemas.microsoft.com/office/drawing/2014/main" id="{2ACB6682-FC87-4097-9D36-8E68303C287A}"/>
              </a:ext>
            </a:extLst>
          </p:cNvPr>
          <p:cNvSpPr>
            <a:spLocks noGrp="1"/>
          </p:cNvSpPr>
          <p:nvPr>
            <p:ph type="dt" sz="half" idx="13"/>
          </p:nvPr>
        </p:nvSpPr>
        <p:spPr/>
        <p:txBody>
          <a:bodyPr/>
          <a:lstStyle/>
          <a:p>
            <a:endParaRPr lang="en-US"/>
          </a:p>
        </p:txBody>
      </p:sp>
      <p:sp>
        <p:nvSpPr>
          <p:cNvPr id="14" name="Footer Placeholder 13">
            <a:extLst>
              <a:ext uri="{FF2B5EF4-FFF2-40B4-BE49-F238E27FC236}">
                <a16:creationId xmlns:a16="http://schemas.microsoft.com/office/drawing/2014/main" id="{73E9E3C3-1062-4CBE-A4B4-78BD727ECA54}"/>
              </a:ext>
            </a:extLst>
          </p:cNvPr>
          <p:cNvSpPr>
            <a:spLocks noGrp="1"/>
          </p:cNvSpPr>
          <p:nvPr>
            <p:ph type="ftr" sz="quarter" idx="14"/>
          </p:nvPr>
        </p:nvSpPr>
        <p:spPr/>
        <p:txBody>
          <a:bodyPr/>
          <a:lstStyle>
            <a:lvl1pPr>
              <a:defRPr>
                <a:solidFill>
                  <a:schemeClr val="bg1"/>
                </a:solidFill>
              </a:defRPr>
            </a:lvl1pPr>
          </a:lstStyle>
          <a:p>
            <a:endParaRPr lang="en-US"/>
          </a:p>
        </p:txBody>
      </p:sp>
      <p:sp>
        <p:nvSpPr>
          <p:cNvPr id="15" name="Slide Number Placeholder 14">
            <a:extLst>
              <a:ext uri="{FF2B5EF4-FFF2-40B4-BE49-F238E27FC236}">
                <a16:creationId xmlns:a16="http://schemas.microsoft.com/office/drawing/2014/main" id="{909E1D9C-DD7A-49BD-8428-6EB54102A554}"/>
              </a:ext>
            </a:extLst>
          </p:cNvPr>
          <p:cNvSpPr>
            <a:spLocks noGrp="1"/>
          </p:cNvSpPr>
          <p:nvPr>
            <p:ph type="sldNum" sz="quarter" idx="15"/>
          </p:nvPr>
        </p:nvSpPr>
        <p:spPr/>
        <p:txBody>
          <a:bodyPr/>
          <a:lstStyle>
            <a:lvl1pPr>
              <a:defRPr>
                <a:solidFill>
                  <a:schemeClr val="bg1"/>
                </a:solidFill>
              </a:defRPr>
            </a:lvl1pPr>
          </a:lstStyle>
          <a:p>
            <a:fld id="{DD7C5E4E-CFDF-4048-AADC-D61B5EC07D91}" type="slidenum">
              <a:rPr lang="en-US" smtClean="0"/>
              <a:pPr/>
              <a:t>‹#›</a:t>
            </a:fld>
            <a:endParaRPr lang="en-US"/>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977349" y="2182505"/>
            <a:ext cx="10237303" cy="2492990"/>
          </a:xfrm>
        </p:spPr>
        <p:txBody>
          <a:bodyPr wrap="square" anchor="ctr" anchorCtr="1">
            <a:spAutoFit/>
          </a:bodyPr>
          <a:lstStyle>
            <a:lvl1pPr marL="0" indent="0" algn="ctr">
              <a:lnSpc>
                <a:spcPct val="100000"/>
              </a:lnSpc>
              <a:spcBef>
                <a:spcPts val="0"/>
              </a:spcBef>
              <a:spcAft>
                <a:spcPts val="1200"/>
              </a:spcAft>
              <a:buFont typeface="Segoe UI" panose="020B0502040204020203" pitchFamily="34" charset="0"/>
              <a:buNone/>
              <a:defRPr sz="5400" b="1" baseline="0">
                <a:solidFill>
                  <a:schemeClr val="bg1"/>
                </a:solidFill>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Big idea goes here. Text can be set in our sans serif typeface (PW </a:t>
            </a:r>
            <a:r>
              <a:rPr lang="en-US" err="1"/>
              <a:t>Centra</a:t>
            </a:r>
            <a:r>
              <a:rPr lang="en-US"/>
              <a:t> No. 2) or PW Serif. </a:t>
            </a:r>
          </a:p>
        </p:txBody>
      </p:sp>
    </p:spTree>
    <p:extLst>
      <p:ext uri="{BB962C8B-B14F-4D97-AF65-F5344CB8AC3E}">
        <p14:creationId xmlns:p14="http://schemas.microsoft.com/office/powerpoint/2010/main" val="31011168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ig Idea + Imag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20CC72B-C910-47AE-A04A-1C9FB4274CB0}"/>
              </a:ext>
            </a:extLst>
          </p:cNvPr>
          <p:cNvSpPr>
            <a:spLocks noGrp="1"/>
          </p:cNvSpPr>
          <p:nvPr>
            <p:ph type="dt" sz="half" idx="12"/>
          </p:nvPr>
        </p:nvSpPr>
        <p:spPr/>
        <p:txBody>
          <a:bodyPr/>
          <a:lstStyle/>
          <a:p>
            <a:endParaRPr lang="en-US"/>
          </a:p>
        </p:txBody>
      </p:sp>
      <p:sp>
        <p:nvSpPr>
          <p:cNvPr id="6" name="Picture Placeholder 2">
            <a:extLst>
              <a:ext uri="{FF2B5EF4-FFF2-40B4-BE49-F238E27FC236}">
                <a16:creationId xmlns:a16="http://schemas.microsoft.com/office/drawing/2014/main" id="{A54FA835-AE81-4C35-837F-C87A8DFB6B69}"/>
              </a:ext>
            </a:extLst>
          </p:cNvPr>
          <p:cNvSpPr>
            <a:spLocks noGrp="1"/>
          </p:cNvSpPr>
          <p:nvPr>
            <p:ph type="pic" idx="1"/>
          </p:nvPr>
        </p:nvSpPr>
        <p:spPr>
          <a:xfrm>
            <a:off x="6096001" y="-1"/>
            <a:ext cx="6095999" cy="68580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9">
            <a:extLst>
              <a:ext uri="{FF2B5EF4-FFF2-40B4-BE49-F238E27FC236}">
                <a16:creationId xmlns:a16="http://schemas.microsoft.com/office/drawing/2014/main" id="{8D0B0101-B634-4E0C-973F-9843F578EAA2}"/>
              </a:ext>
            </a:extLst>
          </p:cNvPr>
          <p:cNvSpPr>
            <a:spLocks noGrp="1"/>
          </p:cNvSpPr>
          <p:nvPr>
            <p:ph type="body" sz="quarter" idx="25" hasCustomPrompt="1"/>
          </p:nvPr>
        </p:nvSpPr>
        <p:spPr>
          <a:xfrm>
            <a:off x="457201" y="457200"/>
            <a:ext cx="4811265" cy="2215991"/>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8" name="Text Placeholder 7">
            <a:extLst>
              <a:ext uri="{FF2B5EF4-FFF2-40B4-BE49-F238E27FC236}">
                <a16:creationId xmlns:a16="http://schemas.microsoft.com/office/drawing/2014/main" id="{21B06646-34A0-433E-B177-A6E328C1A13D}"/>
              </a:ext>
            </a:extLst>
          </p:cNvPr>
          <p:cNvSpPr>
            <a:spLocks noGrp="1"/>
          </p:cNvSpPr>
          <p:nvPr>
            <p:ph type="body" sz="quarter" idx="16" hasCustomPrompt="1"/>
          </p:nvPr>
        </p:nvSpPr>
        <p:spPr>
          <a:xfrm>
            <a:off x="1807787" y="6030918"/>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0" name="Text Placeholder 10">
            <a:extLst>
              <a:ext uri="{FF2B5EF4-FFF2-40B4-BE49-F238E27FC236}">
                <a16:creationId xmlns:a16="http://schemas.microsoft.com/office/drawing/2014/main" id="{00F9A7C4-788A-48BD-9659-88CAD8FD58F9}"/>
              </a:ext>
            </a:extLst>
          </p:cNvPr>
          <p:cNvSpPr>
            <a:spLocks noGrp="1"/>
          </p:cNvSpPr>
          <p:nvPr>
            <p:ph type="body" sz="quarter" idx="20" hasCustomPrompt="1"/>
          </p:nvPr>
        </p:nvSpPr>
        <p:spPr>
          <a:xfrm rot="10800000">
            <a:off x="5792129" y="5829327"/>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30599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ig Idea (serif) + Image">
    <p:bg>
      <p:bgPr>
        <a:solidFill>
          <a:srgbClr val="1818A5"/>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20CC72B-C910-47AE-A04A-1C9FB4274CB0}"/>
              </a:ext>
            </a:extLst>
          </p:cNvPr>
          <p:cNvSpPr>
            <a:spLocks noGrp="1"/>
          </p:cNvSpPr>
          <p:nvPr>
            <p:ph type="dt" sz="half" idx="12"/>
          </p:nvPr>
        </p:nvSpPr>
        <p:spPr/>
        <p:txBody>
          <a:bodyPr/>
          <a:lstStyle/>
          <a:p>
            <a:endParaRPr lang="en-US"/>
          </a:p>
        </p:txBody>
      </p:sp>
      <p:sp>
        <p:nvSpPr>
          <p:cNvPr id="6" name="Picture Placeholder 2">
            <a:extLst>
              <a:ext uri="{FF2B5EF4-FFF2-40B4-BE49-F238E27FC236}">
                <a16:creationId xmlns:a16="http://schemas.microsoft.com/office/drawing/2014/main" id="{A54FA835-AE81-4C35-837F-C87A8DFB6B69}"/>
              </a:ext>
            </a:extLst>
          </p:cNvPr>
          <p:cNvSpPr>
            <a:spLocks noGrp="1"/>
          </p:cNvSpPr>
          <p:nvPr>
            <p:ph type="pic" idx="1"/>
          </p:nvPr>
        </p:nvSpPr>
        <p:spPr>
          <a:xfrm>
            <a:off x="6096001" y="-1"/>
            <a:ext cx="6095999" cy="68580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9">
            <a:extLst>
              <a:ext uri="{FF2B5EF4-FFF2-40B4-BE49-F238E27FC236}">
                <a16:creationId xmlns:a16="http://schemas.microsoft.com/office/drawing/2014/main" id="{8D0B0101-B634-4E0C-973F-9843F578EAA2}"/>
              </a:ext>
            </a:extLst>
          </p:cNvPr>
          <p:cNvSpPr>
            <a:spLocks noGrp="1"/>
          </p:cNvSpPr>
          <p:nvPr>
            <p:ph type="body" sz="quarter" idx="25" hasCustomPrompt="1"/>
          </p:nvPr>
        </p:nvSpPr>
        <p:spPr>
          <a:xfrm>
            <a:off x="457201" y="457200"/>
            <a:ext cx="4811265" cy="2215991"/>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solidFill>
                  <a:schemeClr val="bg1"/>
                </a:solidFill>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8" name="Text Placeholder 7">
            <a:extLst>
              <a:ext uri="{FF2B5EF4-FFF2-40B4-BE49-F238E27FC236}">
                <a16:creationId xmlns:a16="http://schemas.microsoft.com/office/drawing/2014/main" id="{21B06646-34A0-433E-B177-A6E328C1A13D}"/>
              </a:ext>
            </a:extLst>
          </p:cNvPr>
          <p:cNvSpPr>
            <a:spLocks noGrp="1"/>
          </p:cNvSpPr>
          <p:nvPr>
            <p:ph type="body" sz="quarter" idx="16" hasCustomPrompt="1"/>
          </p:nvPr>
        </p:nvSpPr>
        <p:spPr>
          <a:xfrm>
            <a:off x="1807787" y="6030918"/>
            <a:ext cx="4094070" cy="370230"/>
          </a:xfrm>
          <a:noFill/>
        </p:spPr>
        <p:txBody>
          <a:bodyPr wrap="none" lIns="0" tIns="0" rIns="0" bIns="0">
            <a:spAutoFit/>
          </a:bodyPr>
          <a:lstStyle>
            <a:lvl1pPr marL="0" indent="0" algn="r">
              <a:buFont typeface="Segoe UI" panose="020B0502040204020203" pitchFamily="34" charset="0"/>
              <a:buChar char="​"/>
              <a:defRPr sz="1000" b="1" baseline="0">
                <a:solidFill>
                  <a:schemeClr val="bg1"/>
                </a:solidFill>
              </a:defRPr>
            </a:lvl1pPr>
            <a:lvl2pPr marL="0" indent="0" algn="r">
              <a:spcBef>
                <a:spcPts val="0"/>
              </a:spcBef>
              <a:buFont typeface="Segoe UI" panose="020B0502040204020203" pitchFamily="34" charset="0"/>
              <a:buChar char="​"/>
              <a:defRPr sz="1000">
                <a:solidFill>
                  <a:schemeClr val="bg1"/>
                </a:solidFill>
              </a:defRPr>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1" name="Text Placeholder 7">
            <a:extLst>
              <a:ext uri="{FF2B5EF4-FFF2-40B4-BE49-F238E27FC236}">
                <a16:creationId xmlns:a16="http://schemas.microsoft.com/office/drawing/2014/main" id="{53E921D3-43BC-426D-A5F3-8F6C13B15452}"/>
              </a:ext>
            </a:extLst>
          </p:cNvPr>
          <p:cNvSpPr>
            <a:spLocks noGrp="1"/>
          </p:cNvSpPr>
          <p:nvPr>
            <p:ph type="body" sz="quarter" idx="26" hasCustomPrompt="1"/>
          </p:nvPr>
        </p:nvSpPr>
        <p:spPr>
          <a:xfrm>
            <a:off x="5792853" y="5798379"/>
            <a:ext cx="109004" cy="162480"/>
          </a:xfrm>
          <a:noFill/>
        </p:spPr>
        <p:txBody>
          <a:bodyPr wrap="none" lIns="0" tIns="0" rIns="0" bIns="0">
            <a:spAutoFit/>
          </a:bodyPr>
          <a:lstStyle>
            <a:lvl1pPr marL="0" indent="0" algn="r">
              <a:buFont typeface="Segoe UI" panose="020B0502040204020203" pitchFamily="34" charset="0"/>
              <a:buChar char="​"/>
              <a:defRPr sz="1000" b="1" baseline="0">
                <a:solidFill>
                  <a:schemeClr val="bg1"/>
                </a:solidFill>
              </a:defRPr>
            </a:lvl1pPr>
            <a:lvl2pPr marL="0" indent="0" algn="r">
              <a:spcBef>
                <a:spcPts val="0"/>
              </a:spcBef>
              <a:buFont typeface="Segoe UI" panose="020B0502040204020203" pitchFamily="34" charset="0"/>
              <a:buChar char="​"/>
              <a:defRPr sz="1000" b="1">
                <a:solidFill>
                  <a:schemeClr val="bg1"/>
                </a:solidFill>
              </a:defRPr>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1"/>
            <a:r>
              <a:rPr lang="en-US"/>
              <a:t>→</a:t>
            </a:r>
          </a:p>
        </p:txBody>
      </p:sp>
    </p:spTree>
    <p:extLst>
      <p:ext uri="{BB962C8B-B14F-4D97-AF65-F5344CB8AC3E}">
        <p14:creationId xmlns:p14="http://schemas.microsoft.com/office/powerpoint/2010/main" val="98117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ig Idea + Image + Caption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6"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p:txBody>
          <a:bodyPr/>
          <a:lstStyle/>
          <a:p>
            <a:fld id="{DD7C5E4E-CFDF-4048-AADC-D61B5EC07D91}" type="slidenum">
              <a:rPr lang="en-US" smtClean="0"/>
              <a:pPr/>
              <a:t>‹#›</a:t>
            </a:fld>
            <a:endParaRPr lang="en-US"/>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12"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Tree>
    <p:extLst>
      <p:ext uri="{BB962C8B-B14F-4D97-AF65-F5344CB8AC3E}">
        <p14:creationId xmlns:p14="http://schemas.microsoft.com/office/powerpoint/2010/main" val="100192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ig Idea (serif) + Image + Caption Layout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2"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13"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
        <p:nvSpPr>
          <p:cNvPr id="8"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p:spPr>
        <p:txBody>
          <a:bodyPr/>
          <a:lstStyle/>
          <a:p>
            <a:endParaRPr lang="en-US"/>
          </a:p>
        </p:txBody>
      </p:sp>
      <p:sp>
        <p:nvSpPr>
          <p:cNvPr id="9"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93707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63495E-4B99-4375-AF20-F9378E354015}"/>
              </a:ext>
            </a:extLst>
          </p:cNvPr>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a:t>Click to edit Master text style</a:t>
            </a:r>
          </a:p>
          <a:p>
            <a:pPr lvl="1"/>
            <a:r>
              <a:rPr lang="en-US"/>
              <a:t>Second level </a:t>
            </a:r>
          </a:p>
          <a:p>
            <a:pPr lvl="2"/>
            <a:r>
              <a:rPr lang="en-US"/>
              <a:t>Third level </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1CF3DB7-D0F2-45D3-A188-D322E0690146}"/>
              </a:ext>
            </a:extLst>
          </p:cNvPr>
          <p:cNvSpPr>
            <a:spLocks noGrp="1"/>
          </p:cNvSpPr>
          <p:nvPr>
            <p:ph type="ftr" sz="quarter" idx="24"/>
          </p:nvPr>
        </p:nvSpPr>
        <p:spPr/>
        <p:txBody>
          <a:bodyPr/>
          <a:lstStyle/>
          <a:p>
            <a:endParaRPr lang="en-US"/>
          </a:p>
        </p:txBody>
      </p:sp>
      <p:sp>
        <p:nvSpPr>
          <p:cNvPr id="11" name="Slide Number Placeholder 10">
            <a:extLst>
              <a:ext uri="{FF2B5EF4-FFF2-40B4-BE49-F238E27FC236}">
                <a16:creationId xmlns:a16="http://schemas.microsoft.com/office/drawing/2014/main" id="{AFCCC795-CCE3-485A-BAC1-B8B126702726}"/>
              </a:ext>
            </a:extLst>
          </p:cNvPr>
          <p:cNvSpPr>
            <a:spLocks noGrp="1"/>
          </p:cNvSpPr>
          <p:nvPr>
            <p:ph type="sldNum" sz="quarter" idx="25"/>
          </p:nvPr>
        </p:nvSpPr>
        <p:spPr/>
        <p:txBody>
          <a:bodyPr/>
          <a:lstStyle/>
          <a:p>
            <a:fld id="{DD7C5E4E-CFDF-4048-AADC-D61B5EC07D91}" type="slidenum">
              <a:rPr lang="en-US" smtClean="0"/>
              <a:pPr/>
              <a:t>‹#›</a:t>
            </a:fld>
            <a:endParaRPr lang="en-US"/>
          </a:p>
        </p:txBody>
      </p:sp>
      <p:sp>
        <p:nvSpPr>
          <p:cNvPr id="12" name="Subtitle 2">
            <a:extLst>
              <a:ext uri="{FF2B5EF4-FFF2-40B4-BE49-F238E27FC236}">
                <a16:creationId xmlns:a16="http://schemas.microsoft.com/office/drawing/2014/main" id="{743DC19A-B013-4DE2-81D3-D229C7E347E4}"/>
              </a:ext>
            </a:extLst>
          </p:cNvPr>
          <p:cNvSpPr>
            <a:spLocks noGrp="1"/>
          </p:cNvSpPr>
          <p:nvPr>
            <p:ph type="subTitle" idx="26"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387721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ig Idea + Image + Caption Layout 3">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8C2E47-775E-44B1-94C0-B84B036F6EFB}"/>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7" name="Straight Connector 6">
            <a:extLst>
              <a:ext uri="{FF2B5EF4-FFF2-40B4-BE49-F238E27FC236}">
                <a16:creationId xmlns:a16="http://schemas.microsoft.com/office/drawing/2014/main" id="{81504947-26A6-488E-AD46-8705FE391B31}"/>
              </a:ext>
            </a:extLst>
          </p:cNvPr>
          <p:cNvCxnSpPr/>
          <p:nvPr userDrawn="1"/>
        </p:nvCxnSpPr>
        <p:spPr>
          <a:xfrm>
            <a:off x="12388052" y="2377706"/>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5287BA-A046-42EE-BAA1-1D5532A71CD8}"/>
              </a:ext>
            </a:extLst>
          </p:cNvPr>
          <p:cNvCxnSpPr/>
          <p:nvPr userDrawn="1"/>
        </p:nvCxnSpPr>
        <p:spPr>
          <a:xfrm>
            <a:off x="12388052" y="2855584"/>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49BD8DF-FA2B-489F-B446-F72477035A34}"/>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6096000" y="-1"/>
            <a:ext cx="6096000" cy="6858001"/>
          </a:xfrm>
          <a:solidFill>
            <a:schemeClr val="tx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0"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callout text. Try and keep it relatively short and sweet.</a:t>
            </a:r>
          </a:p>
        </p:txBody>
      </p:sp>
      <p:sp>
        <p:nvSpPr>
          <p:cNvPr id="11"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Tree>
    <p:extLst>
      <p:ext uri="{BB962C8B-B14F-4D97-AF65-F5344CB8AC3E}">
        <p14:creationId xmlns:p14="http://schemas.microsoft.com/office/powerpoint/2010/main" val="14476812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ig Idea + 3 Text Block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17"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0" y="1562100"/>
            <a:ext cx="7510463" cy="1107996"/>
          </a:xfrm>
        </p:spPr>
        <p:txBody>
          <a:bodyPr>
            <a:spAutoFit/>
          </a:bodyPr>
          <a:lstStyle>
            <a:lvl1pPr marL="0" indent="0">
              <a:lnSpc>
                <a:spcPct val="100000"/>
              </a:lnSpc>
              <a:spcBef>
                <a:spcPts val="0"/>
              </a:spcBef>
              <a:spcAft>
                <a:spcPts val="1200"/>
              </a:spcAft>
              <a:buFont typeface="Segoe UI" panose="020B0502040204020203" pitchFamily="34" charset="0"/>
              <a:buChar char="​"/>
              <a:defRPr sz="3600" b="1"/>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to edit your callout text. Try to keep it short and simple. </a:t>
            </a:r>
          </a:p>
        </p:txBody>
      </p:sp>
      <p:sp>
        <p:nvSpPr>
          <p:cNvPr id="21"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5"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457201"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7"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8518526" y="4043281"/>
            <a:ext cx="3216274" cy="151790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285750" indent="-285750">
              <a:lnSpc>
                <a:spcPct val="150000"/>
              </a:lnSpc>
              <a:spcBef>
                <a:spcPts val="0"/>
              </a:spcBef>
              <a:spcAft>
                <a:spcPts val="1200"/>
              </a:spcAft>
              <a:buFont typeface="Segoe UI" panose="020B0502040204020203" pitchFamily="34" charset="0"/>
              <a:buChar char="​"/>
              <a:defRPr lang="en-US" sz="1400" kern="1200" baseline="0" dirty="0">
                <a:solidFill>
                  <a:schemeClr val="tx1"/>
                </a:solidFill>
                <a:latin typeface="+mn-lt"/>
                <a:ea typeface="+mn-ea"/>
                <a:cs typeface="+mn-cs"/>
              </a:defRPr>
            </a:lvl2pPr>
            <a:lvl3pPr marL="342900" indent="0">
              <a:buNone/>
              <a:defRPr/>
            </a:lvl3pPr>
          </a:lstStyle>
          <a:p>
            <a:pPr lvl="0"/>
            <a:r>
              <a:rPr lang="en-US"/>
              <a:t>Click here to add a header. Hit enter, then tab, for body text.</a:t>
            </a:r>
          </a:p>
          <a:p>
            <a:pPr marL="0" lvl="1" indent="0" algn="l" defTabSz="914400" rtl="0" eaLnBrk="1" latinLnBrk="0" hangingPunct="1">
              <a:lnSpc>
                <a:spcPct val="120000"/>
              </a:lnSpc>
              <a:spcBef>
                <a:spcPts val="0"/>
              </a:spcBef>
              <a:spcAft>
                <a:spcPts val="600"/>
              </a:spcAft>
              <a:buFont typeface="Segoe UI" panose="020B0502040204020203" pitchFamily="34" charset="0"/>
              <a:buChar char="​"/>
            </a:pPr>
            <a:r>
              <a:rPr lang="en-US"/>
              <a:t>Second level of content goes here. Try to keep it simple. Don’t overwhelm the reader with a lot of copy. </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4487864" y="4043281"/>
            <a:ext cx="3216274" cy="151790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285750" indent="-285750">
              <a:lnSpc>
                <a:spcPct val="150000"/>
              </a:lnSpc>
              <a:spcBef>
                <a:spcPts val="0"/>
              </a:spcBef>
              <a:spcAft>
                <a:spcPts val="1200"/>
              </a:spcAft>
              <a:buFont typeface="Segoe UI" panose="020B0502040204020203" pitchFamily="34" charset="0"/>
              <a:buChar char="​"/>
              <a:defRPr lang="en-US" sz="1400" kern="1200" baseline="0" dirty="0">
                <a:solidFill>
                  <a:schemeClr val="tx1"/>
                </a:solidFill>
                <a:latin typeface="+mn-lt"/>
                <a:ea typeface="+mn-ea"/>
                <a:cs typeface="+mn-cs"/>
              </a:defRPr>
            </a:lvl2pPr>
            <a:lvl3pPr marL="342900" indent="0">
              <a:buNone/>
              <a:defRPr/>
            </a:lvl3pPr>
          </a:lstStyle>
          <a:p>
            <a:pPr lvl="0"/>
            <a:r>
              <a:rPr lang="en-US"/>
              <a:t>Click here to add a header. Hit enter, then tab, for body text.</a:t>
            </a:r>
          </a:p>
          <a:p>
            <a:pPr marL="0" lvl="1" indent="0" algn="l" defTabSz="914400" rtl="0" eaLnBrk="1" latinLnBrk="0" hangingPunct="1">
              <a:lnSpc>
                <a:spcPct val="120000"/>
              </a:lnSpc>
              <a:spcBef>
                <a:spcPts val="0"/>
              </a:spcBef>
              <a:spcAft>
                <a:spcPts val="600"/>
              </a:spcAft>
              <a:buFont typeface="Segoe UI" panose="020B0502040204020203" pitchFamily="34" charset="0"/>
              <a:buChar char="​"/>
            </a:pPr>
            <a:r>
              <a:rPr lang="en-US"/>
              <a:t>Second level of content goes here. Try to keep it simple. Don’t overwhelm the reader with a lot of copy. </a:t>
            </a:r>
          </a:p>
        </p:txBody>
      </p:sp>
    </p:spTree>
    <p:extLst>
      <p:ext uri="{BB962C8B-B14F-4D97-AF65-F5344CB8AC3E}">
        <p14:creationId xmlns:p14="http://schemas.microsoft.com/office/powerpoint/2010/main" val="316517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ig Idea + 4 Text Block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10"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0" y="1562100"/>
            <a:ext cx="7510463" cy="1107996"/>
          </a:xfrm>
        </p:spPr>
        <p:txBody>
          <a:bodyPr>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to edit your callout text. Try to keep it short and simple. </a:t>
            </a:r>
          </a:p>
        </p:txBody>
      </p:sp>
      <p:sp>
        <p:nvSpPr>
          <p:cNvPr id="23"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5"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3392488"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7"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6327775"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9263062"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1"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Tree>
    <p:extLst>
      <p:ext uri="{BB962C8B-B14F-4D97-AF65-F5344CB8AC3E}">
        <p14:creationId xmlns:p14="http://schemas.microsoft.com/office/powerpoint/2010/main" val="426176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mage + Caption Box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0" y="0"/>
            <a:ext cx="12192000" cy="68579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Text Placeholder 4">
            <a:extLst>
              <a:ext uri="{FF2B5EF4-FFF2-40B4-BE49-F238E27FC236}">
                <a16:creationId xmlns:a16="http://schemas.microsoft.com/office/drawing/2014/main" id="{CD0F583C-2C4B-464B-AC2F-922F6345A0BB}"/>
              </a:ext>
            </a:extLst>
          </p:cNvPr>
          <p:cNvSpPr>
            <a:spLocks noGrp="1"/>
          </p:cNvSpPr>
          <p:nvPr>
            <p:ph type="body" sz="quarter" idx="10" hasCustomPrompt="1"/>
          </p:nvPr>
        </p:nvSpPr>
        <p:spPr>
          <a:xfrm>
            <a:off x="7620000" y="457200"/>
            <a:ext cx="4114800" cy="2148280"/>
          </a:xfrm>
          <a:solidFill>
            <a:schemeClr val="tx1"/>
          </a:solidFill>
        </p:spPr>
        <p:txBody>
          <a:bodyPr wrap="square" lIns="182880" tIns="182880" rIns="182880" bIns="182880" anchor="b" anchorCtr="0">
            <a:spAutoFit/>
          </a:bodyPr>
          <a:lstStyle>
            <a:lvl1pPr marL="0" indent="0">
              <a:lnSpc>
                <a:spcPct val="120000"/>
              </a:lnSpc>
              <a:spcBef>
                <a:spcPts val="0"/>
              </a:spcBef>
              <a:spcAft>
                <a:spcPts val="1200"/>
              </a:spcAft>
              <a:buFont typeface="Segoe UI" panose="020B0502040204020203" pitchFamily="34" charset="0"/>
              <a:buChar char="​"/>
              <a:defRPr sz="1600" b="1">
                <a:solidFill>
                  <a:schemeClr val="bg1"/>
                </a:solidFill>
                <a:latin typeface="+mn-lt"/>
              </a:defRPr>
            </a:lvl1pPr>
            <a:lvl2pPr marL="0" indent="0">
              <a:lnSpc>
                <a:spcPct val="120000"/>
              </a:lnSpc>
              <a:spcBef>
                <a:spcPts val="0"/>
              </a:spcBef>
              <a:spcAft>
                <a:spcPts val="600"/>
              </a:spcAft>
              <a:buFont typeface="Segoe UI" panose="020B0502040204020203" pitchFamily="34" charset="0"/>
              <a:buChar char="​"/>
              <a:defRPr sz="1400">
                <a:solidFill>
                  <a:schemeClr val="bg1"/>
                </a:solidFill>
              </a:defRPr>
            </a:lvl2pPr>
            <a:lvl3pPr marL="342900" indent="0">
              <a:buNone/>
              <a:defRPr/>
            </a:lvl3pPr>
          </a:lstStyle>
          <a:p>
            <a:pPr lvl="0"/>
            <a:r>
              <a:rPr lang="en-US" sz="11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
        <p:nvSpPr>
          <p:cNvPr id="9" name="Text Placeholder 8"/>
          <p:cNvSpPr>
            <a:spLocks noGrp="1"/>
          </p:cNvSpPr>
          <p:nvPr>
            <p:ph type="body" sz="quarter" idx="11" hasCustomPrompt="1"/>
          </p:nvPr>
        </p:nvSpPr>
        <p:spPr>
          <a:xfrm>
            <a:off x="457200" y="5821795"/>
            <a:ext cx="4315669" cy="579005"/>
          </a:xfrm>
          <a:solidFill>
            <a:schemeClr val="bg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a:ln>
                  <a:noFill/>
                </a:ln>
                <a:solidFill>
                  <a:srgbClr val="000000"/>
                </a:solidFill>
                <a:effectLst/>
                <a:uLnTx/>
                <a:uFillTx/>
                <a:latin typeface="PW Centra No2"/>
                <a:ea typeface="+mn-ea"/>
                <a:cs typeface="+mn-cs"/>
              </a:defRPr>
            </a:lvl1pPr>
            <a:lvl2pPr marL="230188" indent="-230188">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PW Centra No2"/>
                <a:ea typeface="+mn-ea"/>
                <a:cs typeface="+mn-cs"/>
              </a:rPr>
              <a:t>Type project name here. Hit enter, then tab to enter location below.</a:t>
            </a:r>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a:t>Second level</a:t>
            </a:r>
          </a:p>
        </p:txBody>
      </p:sp>
    </p:spTree>
    <p:extLst>
      <p:ext uri="{BB962C8B-B14F-4D97-AF65-F5344CB8AC3E}">
        <p14:creationId xmlns:p14="http://schemas.microsoft.com/office/powerpoint/2010/main" val="125328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mage + Caption Box Layout 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25195AF-5610-4B91-B190-82018ABC3776}"/>
              </a:ext>
            </a:extLst>
          </p:cNvPr>
          <p:cNvSpPr>
            <a:spLocks noGrp="1"/>
          </p:cNvSpPr>
          <p:nvPr>
            <p:ph type="dt" sz="half" idx="12"/>
          </p:nvPr>
        </p:nvSpPr>
        <p:spPr/>
        <p:txBody>
          <a:bodyPr/>
          <a:lstStyle/>
          <a:p>
            <a:endParaRPr lang="en-US"/>
          </a:p>
        </p:txBody>
      </p:sp>
      <p:sp>
        <p:nvSpPr>
          <p:cNvPr id="6" name="Picture Placeholder 2">
            <a:extLst>
              <a:ext uri="{FF2B5EF4-FFF2-40B4-BE49-F238E27FC236}">
                <a16:creationId xmlns:a16="http://schemas.microsoft.com/office/drawing/2014/main" id="{E25090AE-5EE1-46EC-A889-841B65779633}"/>
              </a:ext>
            </a:extLst>
          </p:cNvPr>
          <p:cNvSpPr>
            <a:spLocks noGrp="1"/>
          </p:cNvSpPr>
          <p:nvPr>
            <p:ph type="pic" idx="1"/>
          </p:nvPr>
        </p:nvSpPr>
        <p:spPr>
          <a:xfrm>
            <a:off x="2339788" y="0"/>
            <a:ext cx="9852212" cy="6857999"/>
          </a:xfrm>
          <a:solidFill>
            <a:schemeClr val="bg1">
              <a:lumMod val="9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 Placeholder 4">
            <a:extLst>
              <a:ext uri="{FF2B5EF4-FFF2-40B4-BE49-F238E27FC236}">
                <a16:creationId xmlns:a16="http://schemas.microsoft.com/office/drawing/2014/main" id="{311B8209-6655-49FF-A4B2-DB74DFB91C84}"/>
              </a:ext>
            </a:extLst>
          </p:cNvPr>
          <p:cNvSpPr>
            <a:spLocks noGrp="1"/>
          </p:cNvSpPr>
          <p:nvPr>
            <p:ph type="body" sz="quarter" idx="11" hasCustomPrompt="1"/>
          </p:nvPr>
        </p:nvSpPr>
        <p:spPr>
          <a:xfrm>
            <a:off x="457200" y="457200"/>
            <a:ext cx="3759200" cy="1889748"/>
          </a:xfrm>
          <a:solidFill>
            <a:schemeClr val="accent2"/>
          </a:solidFill>
        </p:spPr>
        <p:txBody>
          <a:bodyPr lIns="182880" tIns="182880" rIns="182880" bIns="182880" anchor="t" anchorCtr="0">
            <a:spAutoFit/>
          </a:bodyPr>
          <a:lstStyle>
            <a:lvl1pPr marL="0" indent="0">
              <a:lnSpc>
                <a:spcPct val="120000"/>
              </a:lnSpc>
              <a:spcBef>
                <a:spcPts val="0"/>
              </a:spcBef>
              <a:spcAft>
                <a:spcPts val="1200"/>
              </a:spcAft>
              <a:buFont typeface="Segoe UI" panose="020B0502040204020203" pitchFamily="34" charset="0"/>
              <a:buChar char="​"/>
              <a:defRPr sz="1600" b="1">
                <a:solidFill>
                  <a:schemeClr val="bg1"/>
                </a:solidFill>
                <a:latin typeface="+mn-lt"/>
              </a:defRPr>
            </a:lvl1pPr>
            <a:lvl2pPr marL="0" indent="0">
              <a:lnSpc>
                <a:spcPct val="120000"/>
              </a:lnSpc>
              <a:spcBef>
                <a:spcPts val="0"/>
              </a:spcBef>
              <a:spcAft>
                <a:spcPts val="1200"/>
              </a:spcAft>
              <a:buFont typeface="Segoe UI" panose="020B0502040204020203" pitchFamily="34" charset="0"/>
              <a:buChar char="​"/>
              <a:defRPr sz="1400">
                <a:solidFill>
                  <a:schemeClr val="bg1"/>
                </a:solidFill>
              </a:defRPr>
            </a:lvl2pPr>
            <a:lvl3pPr marL="342900" indent="0">
              <a:buNone/>
              <a:defRPr/>
            </a:lvl3pPr>
          </a:lstStyle>
          <a:p>
            <a:pPr lvl="0"/>
            <a:r>
              <a:rPr lang="en-US" sz="11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simple. Don’t overwhelm the reader with a lot of copy. </a:t>
            </a:r>
          </a:p>
        </p:txBody>
      </p:sp>
      <p:sp>
        <p:nvSpPr>
          <p:cNvPr id="8" name="Text Placeholder 7">
            <a:extLst>
              <a:ext uri="{FF2B5EF4-FFF2-40B4-BE49-F238E27FC236}">
                <a16:creationId xmlns:a16="http://schemas.microsoft.com/office/drawing/2014/main" id="{88DE731B-1326-4308-A9F4-2220B46DC678}"/>
              </a:ext>
            </a:extLst>
          </p:cNvPr>
          <p:cNvSpPr>
            <a:spLocks noGrp="1"/>
          </p:cNvSpPr>
          <p:nvPr>
            <p:ph type="body" sz="quarter" idx="16" hasCustomPrompt="1"/>
          </p:nvPr>
        </p:nvSpPr>
        <p:spPr>
          <a:xfrm>
            <a:off x="457199" y="5900289"/>
            <a:ext cx="1704135" cy="715581"/>
          </a:xfrm>
          <a:solidFill>
            <a:schemeClr val="bg1"/>
          </a:solidFill>
        </p:spPr>
        <p:txBody>
          <a:bodyPr wrap="squar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0" name="Text Placeholder 10">
            <a:extLst>
              <a:ext uri="{FF2B5EF4-FFF2-40B4-BE49-F238E27FC236}">
                <a16:creationId xmlns:a16="http://schemas.microsoft.com/office/drawing/2014/main" id="{050BDEBE-4108-4F27-B0CE-DE4201C1B1B1}"/>
              </a:ext>
            </a:extLst>
          </p:cNvPr>
          <p:cNvSpPr>
            <a:spLocks noGrp="1"/>
          </p:cNvSpPr>
          <p:nvPr>
            <p:ph type="body" sz="quarter" idx="20" hasCustomPrompt="1"/>
          </p:nvPr>
        </p:nvSpPr>
        <p:spPr>
          <a:xfrm rot="10800000">
            <a:off x="2051606" y="5698699"/>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352478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roject: Intro ">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535A70F-615B-482B-BD11-B01F6463DA9B}"/>
              </a:ext>
            </a:extLst>
          </p:cNvPr>
          <p:cNvSpPr>
            <a:spLocks noGrp="1"/>
          </p:cNvSpPr>
          <p:nvPr>
            <p:ph type="pic" sz="quarter" idx="13"/>
          </p:nvPr>
        </p:nvSpPr>
        <p:spPr>
          <a:xfrm>
            <a:off x="6705601" y="0"/>
            <a:ext cx="5486399"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0" name="Title 1">
            <a:extLst>
              <a:ext uri="{FF2B5EF4-FFF2-40B4-BE49-F238E27FC236}">
                <a16:creationId xmlns:a16="http://schemas.microsoft.com/office/drawing/2014/main" id="{03B3ADF3-F160-4DEC-BD3E-C744227E89B7}"/>
              </a:ext>
            </a:extLst>
          </p:cNvPr>
          <p:cNvSpPr>
            <a:spLocks noGrp="1"/>
          </p:cNvSpPr>
          <p:nvPr>
            <p:ph type="title" hasCustomPrompt="1"/>
          </p:nvPr>
        </p:nvSpPr>
        <p:spPr>
          <a:xfrm>
            <a:off x="463923" y="457200"/>
            <a:ext cx="4804544" cy="369332"/>
          </a:xfrm>
        </p:spPr>
        <p:txBody>
          <a:bodyPr wrap="square">
            <a:spAutoFit/>
          </a:bodyPr>
          <a:lstStyle>
            <a:lvl1pPr>
              <a:lnSpc>
                <a:spcPct val="100000"/>
              </a:lnSpc>
              <a:spcAft>
                <a:spcPts val="1800"/>
              </a:spcAft>
              <a:defRPr sz="2400"/>
            </a:lvl1pPr>
          </a:lstStyle>
          <a:p>
            <a:r>
              <a:rPr lang="en-US"/>
              <a:t>Project Title Goes Here</a:t>
            </a:r>
          </a:p>
        </p:txBody>
      </p:sp>
      <p:sp>
        <p:nvSpPr>
          <p:cNvPr id="11" name="TextBox 10">
            <a:extLst>
              <a:ext uri="{FF2B5EF4-FFF2-40B4-BE49-F238E27FC236}">
                <a16:creationId xmlns:a16="http://schemas.microsoft.com/office/drawing/2014/main" id="{BAF5EF0E-DFCF-451F-83D4-023E062DE2AF}"/>
              </a:ext>
            </a:extLst>
          </p:cNvPr>
          <p:cNvSpPr txBox="1"/>
          <p:nvPr userDrawn="1"/>
        </p:nvSpPr>
        <p:spPr>
          <a:xfrm>
            <a:off x="457200" y="1584920"/>
            <a:ext cx="732329" cy="250390"/>
          </a:xfrm>
          <a:prstGeom prst="rect">
            <a:avLst/>
          </a:prstGeom>
          <a:noFill/>
        </p:spPr>
        <p:txBody>
          <a:bodyPr wrap="square" lIns="0" tIns="0" rIns="0" bIns="0" rtlCol="0" anchor="t" anchorCtr="0">
            <a:spAutoFit/>
          </a:bodyPr>
          <a:lstStyle/>
          <a:p>
            <a:pPr>
              <a:lnSpc>
                <a:spcPct val="150000"/>
              </a:lnSpc>
              <a:spcAft>
                <a:spcPts val="600"/>
              </a:spcAft>
            </a:pPr>
            <a:r>
              <a:rPr lang="en-US" sz="1200" b="1">
                <a:latin typeface="+mn-lt"/>
                <a:ea typeface="PW Centra No2" pitchFamily="2" charset="0"/>
              </a:rPr>
              <a:t>Location:</a:t>
            </a:r>
          </a:p>
        </p:txBody>
      </p:sp>
      <p:sp>
        <p:nvSpPr>
          <p:cNvPr id="14" name="TextBox 13">
            <a:extLst>
              <a:ext uri="{FF2B5EF4-FFF2-40B4-BE49-F238E27FC236}">
                <a16:creationId xmlns:a16="http://schemas.microsoft.com/office/drawing/2014/main" id="{52EEC3FF-2917-4A31-8748-477799D326D5}"/>
              </a:ext>
            </a:extLst>
          </p:cNvPr>
          <p:cNvSpPr txBox="1"/>
          <p:nvPr userDrawn="1"/>
        </p:nvSpPr>
        <p:spPr>
          <a:xfrm>
            <a:off x="457200" y="1934394"/>
            <a:ext cx="732329" cy="250390"/>
          </a:xfrm>
          <a:prstGeom prst="rect">
            <a:avLst/>
          </a:prstGeom>
          <a:noFill/>
        </p:spPr>
        <p:txBody>
          <a:bodyPr wrap="square" lIns="0" tIns="0" rIns="0" bIns="0" rtlCol="0" anchor="b" anchorCtr="0">
            <a:spAutoFit/>
          </a:bodyPr>
          <a:lstStyle/>
          <a:p>
            <a:pPr>
              <a:lnSpc>
                <a:spcPct val="150000"/>
              </a:lnSpc>
              <a:spcAft>
                <a:spcPts val="600"/>
              </a:spcAft>
            </a:pPr>
            <a:r>
              <a:rPr lang="en-US" sz="1200" b="1">
                <a:latin typeface="+mn-lt"/>
                <a:ea typeface="PW Centra No2" pitchFamily="2" charset="0"/>
              </a:rPr>
              <a:t>Client:</a:t>
            </a:r>
            <a:endParaRPr lang="en-US" sz="1200">
              <a:latin typeface="+mn-lt"/>
              <a:ea typeface="PW Centra No2" pitchFamily="2" charset="0"/>
            </a:endParaRPr>
          </a:p>
        </p:txBody>
      </p:sp>
      <p:sp>
        <p:nvSpPr>
          <p:cNvPr id="17" name="Text Placeholder 14">
            <a:extLst>
              <a:ext uri="{FF2B5EF4-FFF2-40B4-BE49-F238E27FC236}">
                <a16:creationId xmlns:a16="http://schemas.microsoft.com/office/drawing/2014/main" id="{158CBB80-AFAD-4B6C-82E9-278BA4301F02}"/>
              </a:ext>
            </a:extLst>
          </p:cNvPr>
          <p:cNvSpPr>
            <a:spLocks noGrp="1"/>
          </p:cNvSpPr>
          <p:nvPr>
            <p:ph type="body" sz="quarter" idx="14" hasCustomPrompt="1"/>
          </p:nvPr>
        </p:nvSpPr>
        <p:spPr>
          <a:xfrm>
            <a:off x="1189530" y="1571345"/>
            <a:ext cx="4078938" cy="277541"/>
          </a:xfrm>
        </p:spPr>
        <p:txBody>
          <a:bodyPr anchor="ctr">
            <a:normAutofit/>
          </a:bodyPr>
          <a:lstStyle>
            <a:lvl1pPr marL="0" indent="0">
              <a:buNone/>
              <a:defRPr sz="1200"/>
            </a:lvl1pPr>
            <a:lvl2pPr marL="174625" indent="0">
              <a:buNone/>
              <a:defRPr/>
            </a:lvl2pPr>
          </a:lstStyle>
          <a:p>
            <a:pPr lvl="0"/>
            <a:r>
              <a:rPr lang="en-US"/>
              <a:t>Location, Location</a:t>
            </a:r>
          </a:p>
        </p:txBody>
      </p:sp>
      <p:sp>
        <p:nvSpPr>
          <p:cNvPr id="18" name="Text Placeholder 14">
            <a:extLst>
              <a:ext uri="{FF2B5EF4-FFF2-40B4-BE49-F238E27FC236}">
                <a16:creationId xmlns:a16="http://schemas.microsoft.com/office/drawing/2014/main" id="{6B443450-6A39-4760-AFF5-AEC140A3995E}"/>
              </a:ext>
            </a:extLst>
          </p:cNvPr>
          <p:cNvSpPr>
            <a:spLocks noGrp="1"/>
          </p:cNvSpPr>
          <p:nvPr>
            <p:ph type="body" sz="quarter" idx="15" hasCustomPrompt="1"/>
          </p:nvPr>
        </p:nvSpPr>
        <p:spPr>
          <a:xfrm>
            <a:off x="968090" y="1920819"/>
            <a:ext cx="4300377" cy="277541"/>
          </a:xfrm>
        </p:spPr>
        <p:txBody>
          <a:bodyPr anchor="ctr">
            <a:normAutofit/>
          </a:bodyPr>
          <a:lstStyle>
            <a:lvl1pPr marL="0" indent="0">
              <a:buNone/>
              <a:defRPr sz="1200"/>
            </a:lvl1pPr>
            <a:lvl2pPr marL="174625" indent="0">
              <a:buNone/>
              <a:defRPr/>
            </a:lvl2pPr>
          </a:lstStyle>
          <a:p>
            <a:pPr lvl="0"/>
            <a:r>
              <a:rPr lang="en-US"/>
              <a:t>Client Name Goes Here</a:t>
            </a:r>
          </a:p>
        </p:txBody>
      </p:sp>
      <p:sp>
        <p:nvSpPr>
          <p:cNvPr id="19" name="Text Placeholder 20">
            <a:extLst>
              <a:ext uri="{FF2B5EF4-FFF2-40B4-BE49-F238E27FC236}">
                <a16:creationId xmlns:a16="http://schemas.microsoft.com/office/drawing/2014/main" id="{160A024A-0DB5-47BC-83E2-AF47762007AB}"/>
              </a:ext>
            </a:extLst>
          </p:cNvPr>
          <p:cNvSpPr>
            <a:spLocks noGrp="1"/>
          </p:cNvSpPr>
          <p:nvPr>
            <p:ph type="body" sz="quarter" idx="16" hasCustomPrompt="1"/>
          </p:nvPr>
        </p:nvSpPr>
        <p:spPr>
          <a:xfrm>
            <a:off x="463923" y="4923473"/>
            <a:ext cx="4811267" cy="1477328"/>
          </a:xfrm>
        </p:spPr>
        <p:txBody>
          <a:bodyPr wrap="square" anchor="b">
            <a:spAutoFit/>
          </a:bodyPr>
          <a:lstStyle>
            <a:lvl1pPr marL="0" indent="0">
              <a:lnSpc>
                <a:spcPct val="150000"/>
              </a:lnSpc>
              <a:spcBef>
                <a:spcPts val="0"/>
              </a:spcBef>
              <a:spcAft>
                <a:spcPts val="1200"/>
              </a:spcAft>
              <a:buNone/>
              <a:defRPr sz="1600" baseline="0"/>
            </a:lvl1pPr>
            <a:lvl2pPr marL="174625" indent="0">
              <a:buNone/>
              <a:defRPr/>
            </a:lvl2pPr>
          </a:lstStyle>
          <a:p>
            <a:pPr lvl="0"/>
            <a:r>
              <a:rPr lang="en-US"/>
              <a:t>This where your descriptive body text about the project will go. Try to keep it relatively short and simple. Don’t overwhelm the reader with too much content. Convey your point by speaking. </a:t>
            </a:r>
          </a:p>
        </p:txBody>
      </p:sp>
    </p:spTree>
    <p:extLst>
      <p:ext uri="{BB962C8B-B14F-4D97-AF65-F5344CB8AC3E}">
        <p14:creationId xmlns:p14="http://schemas.microsoft.com/office/powerpoint/2010/main" val="359839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roject: Intro + Caption">
    <p:spTree>
      <p:nvGrpSpPr>
        <p:cNvPr id="1" name=""/>
        <p:cNvGrpSpPr/>
        <p:nvPr/>
      </p:nvGrpSpPr>
      <p:grpSpPr>
        <a:xfrm>
          <a:off x="0" y="0"/>
          <a:ext cx="0" cy="0"/>
          <a:chOff x="0" y="0"/>
          <a:chExt cx="0" cy="0"/>
        </a:xfrm>
      </p:grpSpPr>
      <p:sp>
        <p:nvSpPr>
          <p:cNvPr id="9" name="Text Placeholder 8"/>
          <p:cNvSpPr>
            <a:spLocks noGrp="1"/>
          </p:cNvSpPr>
          <p:nvPr>
            <p:ph type="body" sz="quarter" idx="18"/>
          </p:nvPr>
        </p:nvSpPr>
        <p:spPr>
          <a:xfrm>
            <a:off x="7845425" y="4143375"/>
            <a:ext cx="2870200" cy="2190750"/>
          </a:xfrm>
          <a:blipFill>
            <a:blip r:embed="rId2"/>
            <a:stretch>
              <a:fillRect/>
            </a:stretch>
          </a:blipFill>
        </p:spPr>
        <p:txBody>
          <a:bodyPr/>
          <a:lstStyle>
            <a:lvl1pPr marL="0" indent="0">
              <a:buNone/>
              <a:defRPr sz="100"/>
            </a:lvl1pPr>
          </a:lstStyle>
          <a:p>
            <a:pPr lvl="0"/>
            <a:r>
              <a:rPr lang="en-US"/>
              <a:t>Click to edit Master text styles</a:t>
            </a:r>
          </a:p>
        </p:txBody>
      </p:sp>
      <p:sp>
        <p:nvSpPr>
          <p:cNvPr id="7" name="Picture Placeholder 6">
            <a:extLst>
              <a:ext uri="{FF2B5EF4-FFF2-40B4-BE49-F238E27FC236}">
                <a16:creationId xmlns:a16="http://schemas.microsoft.com/office/drawing/2014/main" id="{D535A70F-615B-482B-BD11-B01F6463DA9B}"/>
              </a:ext>
            </a:extLst>
          </p:cNvPr>
          <p:cNvSpPr>
            <a:spLocks noGrp="1"/>
          </p:cNvSpPr>
          <p:nvPr>
            <p:ph type="pic" sz="quarter" idx="13"/>
          </p:nvPr>
        </p:nvSpPr>
        <p:spPr>
          <a:xfrm>
            <a:off x="6096000" y="457199"/>
            <a:ext cx="5632077" cy="32766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6" name="Text Placeholder 25">
            <a:extLst>
              <a:ext uri="{FF2B5EF4-FFF2-40B4-BE49-F238E27FC236}">
                <a16:creationId xmlns:a16="http://schemas.microsoft.com/office/drawing/2014/main" id="{9506C5AC-7185-4E4E-8833-3D86E8F10CBD}"/>
              </a:ext>
            </a:extLst>
          </p:cNvPr>
          <p:cNvSpPr>
            <a:spLocks noGrp="1"/>
          </p:cNvSpPr>
          <p:nvPr>
            <p:ph type="body" sz="quarter" idx="17" hasCustomPrompt="1"/>
          </p:nvPr>
        </p:nvSpPr>
        <p:spPr>
          <a:xfrm>
            <a:off x="8243047" y="4356100"/>
            <a:ext cx="2117912" cy="1708524"/>
          </a:xfrm>
        </p:spPr>
        <p:txBody>
          <a:bodyPr anchor="ctr">
            <a:normAutofit/>
          </a:bodyPr>
          <a:lstStyle>
            <a:lvl1pPr marL="0" indent="0">
              <a:lnSpc>
                <a:spcPct val="150000"/>
              </a:lnSpc>
              <a:spcBef>
                <a:spcPts val="0"/>
              </a:spcBef>
              <a:spcAft>
                <a:spcPts val="1200"/>
              </a:spcAft>
              <a:buNone/>
              <a:defRPr sz="1200" b="0" baseline="0"/>
            </a:lvl1pPr>
          </a:lstStyle>
          <a:p>
            <a:pPr lvl="0"/>
            <a:r>
              <a:rPr lang="en-US"/>
              <a:t>Click here to add your caption text. Try to keep it relatively short and simple. Don’t overwhelm the reader with too much content.</a:t>
            </a:r>
          </a:p>
        </p:txBody>
      </p:sp>
      <p:sp>
        <p:nvSpPr>
          <p:cNvPr id="14" name="Title 1">
            <a:extLst>
              <a:ext uri="{FF2B5EF4-FFF2-40B4-BE49-F238E27FC236}">
                <a16:creationId xmlns:a16="http://schemas.microsoft.com/office/drawing/2014/main" id="{03B3ADF3-F160-4DEC-BD3E-C744227E89B7}"/>
              </a:ext>
            </a:extLst>
          </p:cNvPr>
          <p:cNvSpPr>
            <a:spLocks noGrp="1"/>
          </p:cNvSpPr>
          <p:nvPr>
            <p:ph type="title" hasCustomPrompt="1"/>
          </p:nvPr>
        </p:nvSpPr>
        <p:spPr>
          <a:xfrm>
            <a:off x="463923" y="457200"/>
            <a:ext cx="4804544" cy="369332"/>
          </a:xfrm>
        </p:spPr>
        <p:txBody>
          <a:bodyPr wrap="square">
            <a:spAutoFit/>
          </a:bodyPr>
          <a:lstStyle>
            <a:lvl1pPr>
              <a:lnSpc>
                <a:spcPct val="100000"/>
              </a:lnSpc>
              <a:spcAft>
                <a:spcPts val="1800"/>
              </a:spcAft>
              <a:defRPr sz="2400"/>
            </a:lvl1pPr>
          </a:lstStyle>
          <a:p>
            <a:r>
              <a:rPr lang="en-US"/>
              <a:t>Project Title Goes Here</a:t>
            </a:r>
          </a:p>
        </p:txBody>
      </p:sp>
      <p:sp>
        <p:nvSpPr>
          <p:cNvPr id="17" name="TextBox 16">
            <a:extLst>
              <a:ext uri="{FF2B5EF4-FFF2-40B4-BE49-F238E27FC236}">
                <a16:creationId xmlns:a16="http://schemas.microsoft.com/office/drawing/2014/main" id="{BAF5EF0E-DFCF-451F-83D4-023E062DE2AF}"/>
              </a:ext>
            </a:extLst>
          </p:cNvPr>
          <p:cNvSpPr txBox="1"/>
          <p:nvPr userDrawn="1"/>
        </p:nvSpPr>
        <p:spPr>
          <a:xfrm>
            <a:off x="457200" y="1584920"/>
            <a:ext cx="732329" cy="250390"/>
          </a:xfrm>
          <a:prstGeom prst="rect">
            <a:avLst/>
          </a:prstGeom>
          <a:noFill/>
        </p:spPr>
        <p:txBody>
          <a:bodyPr wrap="square" lIns="0" tIns="0" rIns="0" bIns="0" rtlCol="0" anchor="t" anchorCtr="0">
            <a:spAutoFit/>
          </a:bodyPr>
          <a:lstStyle/>
          <a:p>
            <a:pPr>
              <a:lnSpc>
                <a:spcPct val="150000"/>
              </a:lnSpc>
              <a:spcAft>
                <a:spcPts val="600"/>
              </a:spcAft>
            </a:pPr>
            <a:r>
              <a:rPr lang="en-US" sz="1200" b="1">
                <a:latin typeface="+mn-lt"/>
                <a:ea typeface="PW Centra No2" pitchFamily="2" charset="0"/>
              </a:rPr>
              <a:t>Location:</a:t>
            </a:r>
          </a:p>
        </p:txBody>
      </p:sp>
      <p:sp>
        <p:nvSpPr>
          <p:cNvPr id="18" name="TextBox 17">
            <a:extLst>
              <a:ext uri="{FF2B5EF4-FFF2-40B4-BE49-F238E27FC236}">
                <a16:creationId xmlns:a16="http://schemas.microsoft.com/office/drawing/2014/main" id="{52EEC3FF-2917-4A31-8748-477799D326D5}"/>
              </a:ext>
            </a:extLst>
          </p:cNvPr>
          <p:cNvSpPr txBox="1"/>
          <p:nvPr userDrawn="1"/>
        </p:nvSpPr>
        <p:spPr>
          <a:xfrm>
            <a:off x="457200" y="1934394"/>
            <a:ext cx="732329" cy="250390"/>
          </a:xfrm>
          <a:prstGeom prst="rect">
            <a:avLst/>
          </a:prstGeom>
          <a:noFill/>
        </p:spPr>
        <p:txBody>
          <a:bodyPr wrap="square" lIns="0" tIns="0" rIns="0" bIns="0" rtlCol="0" anchor="b" anchorCtr="0">
            <a:spAutoFit/>
          </a:bodyPr>
          <a:lstStyle/>
          <a:p>
            <a:pPr>
              <a:lnSpc>
                <a:spcPct val="150000"/>
              </a:lnSpc>
              <a:spcAft>
                <a:spcPts val="600"/>
              </a:spcAft>
            </a:pPr>
            <a:r>
              <a:rPr lang="en-US" sz="1200" b="1">
                <a:latin typeface="+mn-lt"/>
                <a:ea typeface="PW Centra No2" pitchFamily="2" charset="0"/>
              </a:rPr>
              <a:t>Client:</a:t>
            </a:r>
            <a:endParaRPr lang="en-US" sz="1200">
              <a:latin typeface="+mn-lt"/>
              <a:ea typeface="PW Centra No2" pitchFamily="2" charset="0"/>
            </a:endParaRPr>
          </a:p>
        </p:txBody>
      </p:sp>
      <p:sp>
        <p:nvSpPr>
          <p:cNvPr id="19" name="Text Placeholder 14">
            <a:extLst>
              <a:ext uri="{FF2B5EF4-FFF2-40B4-BE49-F238E27FC236}">
                <a16:creationId xmlns:a16="http://schemas.microsoft.com/office/drawing/2014/main" id="{158CBB80-AFAD-4B6C-82E9-278BA4301F02}"/>
              </a:ext>
            </a:extLst>
          </p:cNvPr>
          <p:cNvSpPr>
            <a:spLocks noGrp="1"/>
          </p:cNvSpPr>
          <p:nvPr>
            <p:ph type="body" sz="quarter" idx="14" hasCustomPrompt="1"/>
          </p:nvPr>
        </p:nvSpPr>
        <p:spPr>
          <a:xfrm>
            <a:off x="1189530" y="1571345"/>
            <a:ext cx="4078938" cy="277541"/>
          </a:xfrm>
        </p:spPr>
        <p:txBody>
          <a:bodyPr anchor="ctr">
            <a:normAutofit/>
          </a:bodyPr>
          <a:lstStyle>
            <a:lvl1pPr marL="0" indent="0">
              <a:buNone/>
              <a:defRPr sz="1200"/>
            </a:lvl1pPr>
            <a:lvl2pPr marL="174625" indent="0">
              <a:buNone/>
              <a:defRPr/>
            </a:lvl2pPr>
          </a:lstStyle>
          <a:p>
            <a:pPr lvl="0"/>
            <a:r>
              <a:rPr lang="en-US"/>
              <a:t>Location, Location</a:t>
            </a:r>
          </a:p>
        </p:txBody>
      </p:sp>
      <p:sp>
        <p:nvSpPr>
          <p:cNvPr id="20" name="Text Placeholder 14">
            <a:extLst>
              <a:ext uri="{FF2B5EF4-FFF2-40B4-BE49-F238E27FC236}">
                <a16:creationId xmlns:a16="http://schemas.microsoft.com/office/drawing/2014/main" id="{6B443450-6A39-4760-AFF5-AEC140A3995E}"/>
              </a:ext>
            </a:extLst>
          </p:cNvPr>
          <p:cNvSpPr>
            <a:spLocks noGrp="1"/>
          </p:cNvSpPr>
          <p:nvPr>
            <p:ph type="body" sz="quarter" idx="15" hasCustomPrompt="1"/>
          </p:nvPr>
        </p:nvSpPr>
        <p:spPr>
          <a:xfrm>
            <a:off x="968090" y="1920819"/>
            <a:ext cx="4300377" cy="277541"/>
          </a:xfrm>
        </p:spPr>
        <p:txBody>
          <a:bodyPr anchor="ctr">
            <a:normAutofit/>
          </a:bodyPr>
          <a:lstStyle>
            <a:lvl1pPr marL="0" indent="0">
              <a:buNone/>
              <a:defRPr sz="1200"/>
            </a:lvl1pPr>
            <a:lvl2pPr marL="174625" indent="0">
              <a:buNone/>
              <a:defRPr/>
            </a:lvl2pPr>
          </a:lstStyle>
          <a:p>
            <a:pPr lvl="0"/>
            <a:r>
              <a:rPr lang="en-US"/>
              <a:t>Client Name Goes Here</a:t>
            </a:r>
          </a:p>
        </p:txBody>
      </p:sp>
      <p:sp>
        <p:nvSpPr>
          <p:cNvPr id="13"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p:spPr>
        <p:txBody>
          <a:bodyPr/>
          <a:lstStyle/>
          <a:p>
            <a:endParaRPr lang="en-US"/>
          </a:p>
        </p:txBody>
      </p:sp>
      <p:sp>
        <p:nvSpPr>
          <p:cNvPr id="15"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a:p>
        </p:txBody>
      </p:sp>
      <p:sp>
        <p:nvSpPr>
          <p:cNvPr id="24" name="Text Placeholder 10"/>
          <p:cNvSpPr>
            <a:spLocks noGrp="1"/>
          </p:cNvSpPr>
          <p:nvPr>
            <p:ph type="body" sz="quarter" idx="19"/>
          </p:nvPr>
        </p:nvSpPr>
        <p:spPr>
          <a:xfrm>
            <a:off x="6518275" y="4025900"/>
            <a:ext cx="1201738" cy="1109663"/>
          </a:xfrm>
          <a:blipFill>
            <a:blip r:embed="rId3"/>
            <a:stretch>
              <a:fillRect/>
            </a:stretch>
          </a:blipFill>
        </p:spPr>
        <p:txBody>
          <a:bodyPr/>
          <a:lstStyle>
            <a:lvl1pPr marL="0" indent="0">
              <a:buNone/>
              <a:defRPr sz="100">
                <a:solidFill>
                  <a:schemeClr val="bg1"/>
                </a:solidFill>
              </a:defRPr>
            </a:lvl1pPr>
          </a:lstStyle>
          <a:p>
            <a:pPr lvl="0"/>
            <a:r>
              <a:rPr lang="en-US"/>
              <a:t>Click to edit Master text styles</a:t>
            </a:r>
          </a:p>
        </p:txBody>
      </p:sp>
      <p:sp>
        <p:nvSpPr>
          <p:cNvPr id="16" name="Text Placeholder 20">
            <a:extLst>
              <a:ext uri="{FF2B5EF4-FFF2-40B4-BE49-F238E27FC236}">
                <a16:creationId xmlns:a16="http://schemas.microsoft.com/office/drawing/2014/main" id="{160A024A-0DB5-47BC-83E2-AF47762007AB}"/>
              </a:ext>
            </a:extLst>
          </p:cNvPr>
          <p:cNvSpPr>
            <a:spLocks noGrp="1"/>
          </p:cNvSpPr>
          <p:nvPr>
            <p:ph type="body" sz="quarter" idx="16" hasCustomPrompt="1"/>
          </p:nvPr>
        </p:nvSpPr>
        <p:spPr>
          <a:xfrm>
            <a:off x="463923" y="4923473"/>
            <a:ext cx="4811267" cy="1477328"/>
          </a:xfrm>
        </p:spPr>
        <p:txBody>
          <a:bodyPr wrap="square" anchor="b">
            <a:spAutoFit/>
          </a:bodyPr>
          <a:lstStyle>
            <a:lvl1pPr marL="0" indent="0">
              <a:lnSpc>
                <a:spcPct val="150000"/>
              </a:lnSpc>
              <a:spcBef>
                <a:spcPts val="0"/>
              </a:spcBef>
              <a:spcAft>
                <a:spcPts val="1200"/>
              </a:spcAft>
              <a:buNone/>
              <a:defRPr sz="1600" baseline="0"/>
            </a:lvl1pPr>
            <a:lvl2pPr marL="174625" indent="0">
              <a:buNone/>
              <a:defRPr/>
            </a:lvl2pPr>
          </a:lstStyle>
          <a:p>
            <a:pPr lvl="0"/>
            <a:r>
              <a:rPr lang="en-US"/>
              <a:t>This where your descriptive body text about the project will go. Try to keep it relatively short and simple. Don’t overwhelm the reader with too much content. Convey your point by speaking. </a:t>
            </a:r>
          </a:p>
        </p:txBody>
      </p:sp>
    </p:spTree>
    <p:extLst>
      <p:ext uri="{BB962C8B-B14F-4D97-AF65-F5344CB8AC3E}">
        <p14:creationId xmlns:p14="http://schemas.microsoft.com/office/powerpoint/2010/main" val="170201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roject: 1 Image Full Ble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0" y="0"/>
            <a:ext cx="12192000"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266220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roject: 2 Image Layout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7311207" y="0"/>
            <a:ext cx="4880793"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199" y="472440"/>
            <a:ext cx="6660465" cy="356616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56150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roject: 2 Image Layout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4876800" y="457200"/>
            <a:ext cx="6858000" cy="59436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200" y="457200"/>
            <a:ext cx="4226058" cy="272346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23037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Idea + Cap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1CE3105-26C8-4AAB-B509-61ECE55C036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E7738057-2699-40D4-80CE-3D3F696EA45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8" name="Text Placeholder 5">
            <a:extLst>
              <a:ext uri="{FF2B5EF4-FFF2-40B4-BE49-F238E27FC236}">
                <a16:creationId xmlns:a16="http://schemas.microsoft.com/office/drawing/2014/main" id="{7C1860C3-9C37-4529-828C-B56272F5EDA3}"/>
              </a:ext>
            </a:extLst>
          </p:cNvPr>
          <p:cNvSpPr>
            <a:spLocks noGrp="1"/>
          </p:cNvSpPr>
          <p:nvPr>
            <p:ph type="body" sz="quarter" idx="12" hasCustomPrompt="1"/>
          </p:nvPr>
        </p:nvSpPr>
        <p:spPr>
          <a:xfrm>
            <a:off x="457200" y="457200"/>
            <a:ext cx="9531626" cy="4221156"/>
          </a:xfrm>
        </p:spPr>
        <p:txBody>
          <a:bodyPr wrap="square" lIns="0" tIns="0" rIns="0">
            <a:spAutoFit/>
          </a:bodyPr>
          <a:lstStyle>
            <a:lvl1pPr marL="0" indent="0">
              <a:lnSpc>
                <a:spcPct val="100000"/>
              </a:lnSpc>
              <a:spcBef>
                <a:spcPts val="0"/>
              </a:spcBef>
              <a:spcAft>
                <a:spcPts val="3000"/>
              </a:spcAft>
              <a:buFont typeface="Segoe UI" panose="020B0502040204020203" pitchFamily="34" charset="0"/>
              <a:buChar char="​"/>
              <a:defRPr sz="5400" b="1" baseline="0"/>
            </a:lvl1pPr>
            <a:lvl2pPr marL="461963" indent="-461963">
              <a:buFont typeface="Arial" panose="020B0604020202020204" pitchFamily="34" charset="0"/>
              <a:buChar char="―"/>
              <a:defRPr sz="2800"/>
            </a:lvl2pPr>
          </a:lstStyle>
          <a:p>
            <a:pPr lvl="0"/>
            <a:r>
              <a:rPr lang="en-US"/>
              <a:t>Click here to add a big idea. Keep it short and simple. Hit enter, then tab for second level text. </a:t>
            </a:r>
          </a:p>
          <a:p>
            <a:pPr lvl="1"/>
            <a:r>
              <a:rPr lang="en-US"/>
              <a:t>Second level</a:t>
            </a:r>
          </a:p>
        </p:txBody>
      </p:sp>
    </p:spTree>
    <p:extLst>
      <p:ext uri="{BB962C8B-B14F-4D97-AF65-F5344CB8AC3E}">
        <p14:creationId xmlns:p14="http://schemas.microsoft.com/office/powerpoint/2010/main" val="400112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roject: 3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4125468" y="3666744"/>
            <a:ext cx="3941064" cy="2734056"/>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9138" y="0"/>
            <a:ext cx="3941064" cy="4572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p:nvPr>
        </p:nvSpPr>
        <p:spPr>
          <a:xfrm>
            <a:off x="6522720" y="457200"/>
            <a:ext cx="5212080" cy="300199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9"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231552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roject: 3 Image + Caption Layout 1 ">
    <p:spTree>
      <p:nvGrpSpPr>
        <p:cNvPr id="1" name=""/>
        <p:cNvGrpSpPr/>
        <p:nvPr/>
      </p:nvGrpSpPr>
      <p:grpSpPr>
        <a:xfrm>
          <a:off x="0" y="0"/>
          <a:ext cx="0" cy="0"/>
          <a:chOff x="0" y="0"/>
          <a:chExt cx="0" cy="0"/>
        </a:xfrm>
      </p:grpSpPr>
      <p:sp>
        <p:nvSpPr>
          <p:cNvPr id="7" name="Text Placeholder 6"/>
          <p:cNvSpPr>
            <a:spLocks noGrp="1"/>
          </p:cNvSpPr>
          <p:nvPr>
            <p:ph type="body" sz="quarter" idx="18"/>
          </p:nvPr>
        </p:nvSpPr>
        <p:spPr>
          <a:xfrm>
            <a:off x="7569881" y="4208687"/>
            <a:ext cx="2297380" cy="1632042"/>
          </a:xfrm>
          <a:blipFill>
            <a:blip r:embed="rId2"/>
            <a:stretch>
              <a:fillRect/>
            </a:stretch>
          </a:blipFill>
        </p:spPr>
        <p:txBody>
          <a:bodyPr/>
          <a:lstStyle>
            <a:lvl1pPr marL="0" indent="0">
              <a:buNone/>
              <a:defRPr sz="100">
                <a:solidFill>
                  <a:schemeClr val="bg1"/>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hasCustomPrompt="1"/>
          </p:nvPr>
        </p:nvSpPr>
        <p:spPr>
          <a:xfrm>
            <a:off x="4216401" y="457201"/>
            <a:ext cx="3523130" cy="2971799"/>
          </a:xfrm>
          <a:solidFill>
            <a:schemeClr val="bg1">
              <a:lumMod val="95000"/>
            </a:schemeClr>
          </a:solidFill>
        </p:spPr>
        <p:txBody>
          <a:bodyPr anchor="ctr"/>
          <a:lstStyle>
            <a:lvl1pPr marL="0" indent="0" algn="ctr">
              <a:buNone/>
              <a:defRPr sz="1600"/>
            </a:lvl1pPr>
          </a:lstStyle>
          <a:p>
            <a:r>
              <a:rPr lang="en-US"/>
              <a:t>Click to insert image </a:t>
            </a:r>
            <a:br>
              <a:rPr lang="en-US"/>
            </a:br>
            <a:r>
              <a:rPr lang="en-US"/>
              <a:t>[and adjust sizing]</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hasCustomPrompt="1"/>
          </p:nvPr>
        </p:nvSpPr>
        <p:spPr>
          <a:xfrm>
            <a:off x="457200" y="457201"/>
            <a:ext cx="3523129" cy="2971800"/>
          </a:xfrm>
          <a:solidFill>
            <a:schemeClr val="bg1">
              <a:lumMod val="95000"/>
            </a:schemeClr>
          </a:solidFill>
        </p:spPr>
        <p:txBody>
          <a:bodyPr anchor="ctr"/>
          <a:lstStyle>
            <a:lvl1pPr marL="0" indent="0" algn="ctr">
              <a:buNone/>
              <a:defRPr sz="1600"/>
            </a:lvl1pPr>
          </a:lstStyle>
          <a:p>
            <a:r>
              <a:rPr lang="en-US"/>
              <a:t>Click to insert image </a:t>
            </a:r>
            <a:br>
              <a:rPr lang="en-US"/>
            </a:br>
            <a:r>
              <a:rPr lang="en-US"/>
              <a:t>[and adjust sizing]</a:t>
            </a:r>
          </a:p>
        </p:txBody>
      </p:sp>
      <p:sp>
        <p:nvSpPr>
          <p:cNvPr id="11" name="Text Placeholder 20">
            <a:extLst>
              <a:ext uri="{FF2B5EF4-FFF2-40B4-BE49-F238E27FC236}">
                <a16:creationId xmlns:a16="http://schemas.microsoft.com/office/drawing/2014/main" id="{705FBA5D-44E4-4F5B-895C-8CE428221ED3}"/>
              </a:ext>
            </a:extLst>
          </p:cNvPr>
          <p:cNvSpPr>
            <a:spLocks noGrp="1"/>
          </p:cNvSpPr>
          <p:nvPr>
            <p:ph type="body" sz="quarter" idx="16" hasCustomPrompt="1"/>
          </p:nvPr>
        </p:nvSpPr>
        <p:spPr>
          <a:xfrm>
            <a:off x="7832746" y="4541652"/>
            <a:ext cx="1771650" cy="886397"/>
          </a:xfrm>
        </p:spPr>
        <p:txBody>
          <a:bodyPr wrap="square" anchor="t">
            <a:spAutoFit/>
          </a:bodyPr>
          <a:lstStyle>
            <a:lvl1pPr marL="0" indent="0">
              <a:lnSpc>
                <a:spcPct val="120000"/>
              </a:lnSpc>
              <a:spcBef>
                <a:spcPts val="0"/>
              </a:spcBef>
              <a:spcAft>
                <a:spcPts val="1200"/>
              </a:spcAft>
              <a:buNone/>
              <a:defRPr sz="1200" baseline="0"/>
            </a:lvl1pPr>
            <a:lvl2pPr marL="174625" indent="0">
              <a:buNone/>
              <a:defRPr/>
            </a:lvl2pPr>
          </a:lstStyle>
          <a:p>
            <a:pPr lvl="0"/>
            <a:r>
              <a:rPr lang="en-US"/>
              <a:t>Click to insert caption text. Try to keep it relatively short and sweet here.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hasCustomPrompt="1"/>
          </p:nvPr>
        </p:nvSpPr>
        <p:spPr>
          <a:xfrm>
            <a:off x="7975134" y="457200"/>
            <a:ext cx="3522663" cy="2971800"/>
          </a:xfrm>
          <a:solidFill>
            <a:schemeClr val="bg1">
              <a:lumMod val="95000"/>
            </a:schemeClr>
          </a:solidFill>
        </p:spPr>
        <p:txBody>
          <a:bodyPr anchor="ctr"/>
          <a:lstStyle>
            <a:lvl1pPr marL="0" indent="0" algn="ctr">
              <a:buNone/>
              <a:defRPr sz="1600"/>
            </a:lvl1pPr>
          </a:lstStyle>
          <a:p>
            <a:r>
              <a:rPr lang="en-US"/>
              <a:t>Click to insert image </a:t>
            </a:r>
            <a:br>
              <a:rPr lang="en-US"/>
            </a:br>
            <a:r>
              <a:rPr lang="en-US"/>
              <a:t>[and adjust sizing]</a:t>
            </a:r>
          </a:p>
        </p:txBody>
      </p:sp>
      <p:sp>
        <p:nvSpPr>
          <p:cNvPr id="10"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9" name="Text Placeholder 8"/>
          <p:cNvSpPr>
            <a:spLocks noGrp="1"/>
          </p:cNvSpPr>
          <p:nvPr>
            <p:ph type="body" sz="quarter" idx="19"/>
          </p:nvPr>
        </p:nvSpPr>
        <p:spPr>
          <a:xfrm>
            <a:off x="6229350" y="3502559"/>
            <a:ext cx="1262783" cy="1556157"/>
          </a:xfrm>
          <a:blipFill>
            <a:blip r:embed="rId3"/>
            <a:stretch>
              <a:fillRect/>
            </a:stretch>
          </a:blipFill>
        </p:spPr>
        <p:txBody>
          <a:bodyPr/>
          <a:lstStyle>
            <a:lvl1pPr marL="0" indent="0">
              <a:buNone/>
              <a:defRPr sz="1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3191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roject: 3 Image + Caption Layout 2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5577075" y="1837944"/>
            <a:ext cx="3120399" cy="5020056"/>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200" y="457200"/>
            <a:ext cx="4917201" cy="301752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p:nvPr>
        </p:nvSpPr>
        <p:spPr>
          <a:xfrm>
            <a:off x="8891016" y="1025387"/>
            <a:ext cx="2843784" cy="2843784"/>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0"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14922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6E1677-05D3-45AB-9BD9-E845F00F7626}"/>
              </a:ext>
            </a:extLst>
          </p:cNvPr>
          <p:cNvSpPr>
            <a:spLocks noGrp="1"/>
          </p:cNvSpPr>
          <p:nvPr>
            <p:ph type="body" sz="quarter" idx="26" hasCustomPrompt="1"/>
          </p:nvPr>
        </p:nvSpPr>
        <p:spPr>
          <a:xfrm>
            <a:off x="2058194" y="1752387"/>
            <a:ext cx="8075613" cy="3353226"/>
          </a:xfrm>
        </p:spPr>
        <p:txBody>
          <a:bodyPr>
            <a:spAutoFit/>
          </a:bodyPr>
          <a:lstStyle>
            <a:lvl1pPr marL="0" indent="0" algn="ctr">
              <a:lnSpc>
                <a:spcPct val="100000"/>
              </a:lnSpc>
              <a:spcBef>
                <a:spcPts val="0"/>
              </a:spcBef>
              <a:spcAft>
                <a:spcPts val="2400"/>
              </a:spcAft>
              <a:buFont typeface="Segoe UI" panose="020B0502040204020203" pitchFamily="34" charset="0"/>
              <a:buChar char="​"/>
              <a:defRPr sz="3600" b="1" baseline="0"/>
            </a:lvl1pPr>
            <a:lvl2pPr marL="0" indent="0" algn="ctr">
              <a:buFont typeface="Segoe UI" panose="020B0502040204020203" pitchFamily="34" charset="0"/>
              <a:buChar char="​"/>
              <a:defRPr sz="1400" b="1"/>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a:t>Quote or other interesting text can go on this call out page. Adjust the margin of the box so the text is centered on the page. Hit enter, then tab to add source below. </a:t>
            </a:r>
          </a:p>
          <a:p>
            <a:pPr lvl="1"/>
            <a:r>
              <a:rPr lang="en-US"/>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54796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Quote (serif)">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3EFCFA81-8288-4497-B4E9-A28785F995D9}"/>
              </a:ext>
            </a:extLst>
          </p:cNvPr>
          <p:cNvSpPr>
            <a:spLocks noGrp="1"/>
          </p:cNvSpPr>
          <p:nvPr>
            <p:ph type="body" sz="quarter" idx="26" hasCustomPrompt="1"/>
          </p:nvPr>
        </p:nvSpPr>
        <p:spPr>
          <a:xfrm>
            <a:off x="2058193" y="1710789"/>
            <a:ext cx="8075613" cy="3353226"/>
          </a:xfrm>
        </p:spPr>
        <p:txBody>
          <a:bodyPr>
            <a:spAutoFit/>
          </a:bodyPr>
          <a:lstStyle>
            <a:lvl1pPr marL="0" indent="0" algn="ctr">
              <a:lnSpc>
                <a:spcPct val="100000"/>
              </a:lnSpc>
              <a:spcBef>
                <a:spcPts val="0"/>
              </a:spcBef>
              <a:spcAft>
                <a:spcPts val="2400"/>
              </a:spcAft>
              <a:buFont typeface="Segoe UI" panose="020B0502040204020203" pitchFamily="34" charset="0"/>
              <a:buChar char="​"/>
              <a:defRPr sz="3600" b="1">
                <a:solidFill>
                  <a:schemeClr val="accent1"/>
                </a:solidFill>
                <a:latin typeface="PW Serif" panose="02000603080000020004" pitchFamily="2" charset="0"/>
              </a:defRPr>
            </a:lvl1pPr>
            <a:lvl2pPr marL="0" indent="0" algn="ctr">
              <a:buFont typeface="Segoe UI" panose="020B0502040204020203" pitchFamily="34" charset="0"/>
              <a:buChar char="​"/>
              <a:defRPr sz="1400" b="1">
                <a:solidFill>
                  <a:schemeClr val="accent1"/>
                </a:solidFill>
              </a:defRPr>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a:t>Quote or other interesting text can go on this call out page. Adjust the margin of the box so the text is centered on the page. Hit enter, then tab to add source below. </a:t>
            </a:r>
          </a:p>
          <a:p>
            <a:pPr lvl="1"/>
            <a:r>
              <a:rPr lang="en-US"/>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11" name="Date Placeholder 10">
            <a:extLst>
              <a:ext uri="{FF2B5EF4-FFF2-40B4-BE49-F238E27FC236}">
                <a16:creationId xmlns:a16="http://schemas.microsoft.com/office/drawing/2014/main" id="{B9108513-8F01-48E9-AC19-A95D6DB30642}"/>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239097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 Image (serif)">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B720395B-7874-468F-89E8-1EDC45B44EE2}"/>
              </a:ext>
            </a:extLst>
          </p:cNvPr>
          <p:cNvSpPr>
            <a:spLocks noGrp="1"/>
          </p:cNvSpPr>
          <p:nvPr>
            <p:ph type="body" sz="quarter" idx="26" hasCustomPrompt="1"/>
          </p:nvPr>
        </p:nvSpPr>
        <p:spPr>
          <a:xfrm>
            <a:off x="2058194" y="1383056"/>
            <a:ext cx="8075613" cy="4091889"/>
          </a:xfrm>
        </p:spPr>
        <p:txBody>
          <a:bodyPr lIns="365760" tIns="365760" rIns="365760" bIns="365760">
            <a:spAutoFit/>
          </a:bodyPr>
          <a:lstStyle>
            <a:lvl1pPr marL="0" indent="0" algn="ctr">
              <a:lnSpc>
                <a:spcPct val="100000"/>
              </a:lnSpc>
              <a:spcBef>
                <a:spcPts val="0"/>
              </a:spcBef>
              <a:spcAft>
                <a:spcPts val="2400"/>
              </a:spcAft>
              <a:buFont typeface="Segoe UI" panose="020B0502040204020203" pitchFamily="34" charset="0"/>
              <a:buChar char="​"/>
              <a:defRPr sz="3600" b="1">
                <a:solidFill>
                  <a:schemeClr val="tx1"/>
                </a:solidFill>
                <a:latin typeface="PW Serif" panose="02000603080000020004" pitchFamily="2" charset="0"/>
              </a:defRPr>
            </a:lvl1pPr>
            <a:lvl2pPr marL="0" indent="0" algn="ctr">
              <a:buFont typeface="Segoe UI" panose="020B0502040204020203" pitchFamily="34" charset="0"/>
              <a:buChar char="​"/>
              <a:defRPr sz="1400" b="1">
                <a:solidFill>
                  <a:schemeClr val="tx1"/>
                </a:solidFill>
              </a:defRPr>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a:t>Quote or other interesting text can go on this call out page. Adjust the margin of the box so the text is centered on the page. Hit enter, then tab to add source below. </a:t>
            </a:r>
          </a:p>
          <a:p>
            <a:pPr lvl="1"/>
            <a:r>
              <a:rPr lang="en-US"/>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11" name="Date Placeholder 10">
            <a:extLst>
              <a:ext uri="{FF2B5EF4-FFF2-40B4-BE49-F238E27FC236}">
                <a16:creationId xmlns:a16="http://schemas.microsoft.com/office/drawing/2014/main" id="{B9108513-8F01-48E9-AC19-A95D6DB30642}"/>
              </a:ext>
            </a:extLst>
          </p:cNvPr>
          <p:cNvSpPr>
            <a:spLocks noGrp="1"/>
          </p:cNvSpPr>
          <p:nvPr>
            <p:ph type="dt" sz="half" idx="15"/>
          </p:nvPr>
        </p:nvSpPr>
        <p:spPr/>
        <p:txBody>
          <a:bodyPr/>
          <a:lstStyle/>
          <a:p>
            <a:endParaRPr lang="en-US"/>
          </a:p>
        </p:txBody>
      </p:sp>
      <p:sp>
        <p:nvSpPr>
          <p:cNvPr id="5" name="Picture Placeholder 4">
            <a:extLst>
              <a:ext uri="{FF2B5EF4-FFF2-40B4-BE49-F238E27FC236}">
                <a16:creationId xmlns:a16="http://schemas.microsoft.com/office/drawing/2014/main" id="{034A7FFE-B5BC-40C5-8686-F456E7AED8DB}"/>
              </a:ext>
            </a:extLst>
          </p:cNvPr>
          <p:cNvSpPr>
            <a:spLocks noGrp="1"/>
          </p:cNvSpPr>
          <p:nvPr>
            <p:ph type="pic" sz="quarter" idx="27" hasCustomPrompt="1"/>
          </p:nvPr>
        </p:nvSpPr>
        <p:spPr>
          <a:xfrm>
            <a:off x="0" y="0"/>
            <a:ext cx="12192000" cy="6858000"/>
          </a:xfrm>
        </p:spPr>
        <p:txBody>
          <a:bodyPr tIns="4114800" anchor="ctr"/>
          <a:lstStyle>
            <a:lvl1pPr marL="0" indent="0" algn="ctr">
              <a:buNone/>
              <a:defRPr/>
            </a:lvl1pPr>
          </a:lstStyle>
          <a:p>
            <a:r>
              <a:rPr lang="en-US"/>
              <a:t>IMPORTANT! First click icon in the middle to insert image </a:t>
            </a:r>
            <a:br>
              <a:rPr lang="en-US"/>
            </a:br>
            <a:r>
              <a:rPr lang="en-US"/>
              <a:t>and then send image to back</a:t>
            </a:r>
          </a:p>
        </p:txBody>
      </p:sp>
    </p:spTree>
    <p:extLst>
      <p:ext uri="{BB962C8B-B14F-4D97-AF65-F5344CB8AC3E}">
        <p14:creationId xmlns:p14="http://schemas.microsoft.com/office/powerpoint/2010/main" val="366300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 Image +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p:nvPr>
        </p:nvSpPr>
        <p:spPr>
          <a:xfrm>
            <a:off x="457200" y="1562098"/>
            <a:ext cx="6869946" cy="4838702"/>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a:p>
        </p:txBody>
      </p:sp>
      <p:sp>
        <p:nvSpPr>
          <p:cNvPr id="1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12" name="Text Placeholder 10">
            <a:extLst>
              <a:ext uri="{FF2B5EF4-FFF2-40B4-BE49-F238E27FC236}">
                <a16:creationId xmlns:a16="http://schemas.microsoft.com/office/drawing/2014/main" id="{7DCF1DFA-B532-4C42-9BBD-85000AECA14C}"/>
              </a:ext>
            </a:extLst>
          </p:cNvPr>
          <p:cNvSpPr>
            <a:spLocks noGrp="1"/>
          </p:cNvSpPr>
          <p:nvPr>
            <p:ph type="body" sz="quarter" idx="20" hasCustomPrompt="1"/>
          </p:nvPr>
        </p:nvSpPr>
        <p:spPr>
          <a:xfrm>
            <a:off x="7512254" y="5707532"/>
            <a:ext cx="109728" cy="100584"/>
          </a:xfrm>
          <a:blipFill>
            <a:blip r:embed="rId2"/>
            <a:stretch>
              <a:fillRect/>
            </a:stretch>
          </a:blipFill>
        </p:spPr>
        <p:txBody>
          <a:bodyPr>
            <a:normAutofit/>
          </a:bodyPr>
          <a:lstStyle>
            <a:lvl1pPr marL="0" indent="0">
              <a:buNone/>
              <a:defRPr sz="100"/>
            </a:lvl1pPr>
          </a:lstStyle>
          <a:p>
            <a:pPr lvl="0"/>
            <a:r>
              <a:rPr lang="en-US"/>
              <a:t>.</a:t>
            </a:r>
          </a:p>
        </p:txBody>
      </p:sp>
      <p:sp>
        <p:nvSpPr>
          <p:cNvPr id="15"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7510027" y="5893290"/>
            <a:ext cx="2958462" cy="507510"/>
          </a:xfrm>
        </p:spPr>
        <p:txBody>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add caption</a:t>
            </a:r>
          </a:p>
          <a:p>
            <a:pPr lvl="1"/>
            <a:r>
              <a:rPr lang="en-US"/>
              <a:t>Second level</a:t>
            </a:r>
          </a:p>
        </p:txBody>
      </p:sp>
    </p:spTree>
    <p:extLst>
      <p:ext uri="{BB962C8B-B14F-4D97-AF65-F5344CB8AC3E}">
        <p14:creationId xmlns:p14="http://schemas.microsoft.com/office/powerpoint/2010/main" val="322818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 Image + Captions Vertical ">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916A91C-2377-4839-A702-8E37EF95105E}"/>
              </a:ext>
            </a:extLst>
          </p:cNvPr>
          <p:cNvSpPr>
            <a:spLocks noGrp="1"/>
          </p:cNvSpPr>
          <p:nvPr>
            <p:ph type="body" sz="quarter" idx="18" hasCustomPrompt="1"/>
          </p:nvPr>
        </p:nvSpPr>
        <p:spPr>
          <a:xfrm>
            <a:off x="7669312" y="3870882"/>
            <a:ext cx="109728" cy="100584"/>
          </a:xfrm>
          <a:blipFill>
            <a:blip r:embed="rId2"/>
            <a:stretch>
              <a:fillRect/>
            </a:stretch>
          </a:blipFill>
        </p:spPr>
        <p:txBody>
          <a:bodyPr>
            <a:normAutofit/>
          </a:bodyPr>
          <a:lstStyle>
            <a:lvl1pPr>
              <a:defRPr sz="100"/>
            </a:lvl1pPr>
          </a:lstStyle>
          <a:p>
            <a:pPr lvl="0"/>
            <a:r>
              <a:rPr lang="en-US"/>
              <a:t>.</a:t>
            </a:r>
          </a:p>
        </p:txBody>
      </p:sp>
      <p:sp>
        <p:nvSpPr>
          <p:cNvPr id="8" name="Picture Placeholder 7">
            <a:extLst>
              <a:ext uri="{FF2B5EF4-FFF2-40B4-BE49-F238E27FC236}">
                <a16:creationId xmlns:a16="http://schemas.microsoft.com/office/drawing/2014/main" id="{55E777B7-6B63-4F3A-A392-7F916D500D73}"/>
              </a:ext>
            </a:extLst>
          </p:cNvPr>
          <p:cNvSpPr>
            <a:spLocks noGrp="1"/>
          </p:cNvSpPr>
          <p:nvPr>
            <p:ph type="pic" sz="quarter" idx="16"/>
          </p:nvPr>
        </p:nvSpPr>
        <p:spPr>
          <a:xfrm>
            <a:off x="457201" y="2019300"/>
            <a:ext cx="3759200" cy="48387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Tx/>
              <a:buNone/>
              <a:tabLst/>
              <a:defRPr/>
            </a:lvl1p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a:t>Click icon to add 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a:p>
        </p:txBody>
      </p:sp>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p:nvPr>
        </p:nvSpPr>
        <p:spPr>
          <a:xfrm>
            <a:off x="7967664" y="-2243"/>
            <a:ext cx="3767136" cy="4787374"/>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9" name="Text Placeholder 8">
            <a:extLst>
              <a:ext uri="{FF2B5EF4-FFF2-40B4-BE49-F238E27FC236}">
                <a16:creationId xmlns:a16="http://schemas.microsoft.com/office/drawing/2014/main" id="{B0F6FF18-7FA4-43E6-B257-3DF78E62F584}"/>
              </a:ext>
            </a:extLst>
          </p:cNvPr>
          <p:cNvSpPr>
            <a:spLocks noGrp="1"/>
          </p:cNvSpPr>
          <p:nvPr>
            <p:ph type="body" sz="quarter" idx="14" hasCustomPrompt="1"/>
          </p:nvPr>
        </p:nvSpPr>
        <p:spPr>
          <a:xfrm>
            <a:off x="4820578" y="4056640"/>
            <a:ext cx="2958462" cy="507510"/>
          </a:xfrm>
        </p:spPr>
        <p:txBody>
          <a:bodyPr/>
          <a:lstStyle>
            <a:lvl1pPr marL="0" marR="0" indent="0" algn="r"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lgn="r">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r"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a:t>Click to add caption. Hit enter, then tab to add </a:t>
            </a:r>
            <a:r>
              <a:rPr lang="en-US" err="1"/>
              <a:t>subcaption</a:t>
            </a:r>
            <a:r>
              <a:rPr lang="en-US"/>
              <a:t> below. </a:t>
            </a:r>
          </a:p>
          <a:p>
            <a:pPr lvl="1"/>
            <a:r>
              <a:rPr lang="en-US"/>
              <a:t>Second level</a:t>
            </a:r>
          </a:p>
        </p:txBody>
      </p:sp>
      <p:sp>
        <p:nvSpPr>
          <p:cNvPr id="1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17" name="Text Placeholder 10">
            <a:extLst>
              <a:ext uri="{FF2B5EF4-FFF2-40B4-BE49-F238E27FC236}">
                <a16:creationId xmlns:a16="http://schemas.microsoft.com/office/drawing/2014/main" id="{7DCF1DFA-B532-4C42-9BBD-85000AECA14C}"/>
              </a:ext>
            </a:extLst>
          </p:cNvPr>
          <p:cNvSpPr>
            <a:spLocks noGrp="1"/>
          </p:cNvSpPr>
          <p:nvPr>
            <p:ph type="body" sz="quarter" idx="20" hasCustomPrompt="1"/>
          </p:nvPr>
        </p:nvSpPr>
        <p:spPr>
          <a:xfrm>
            <a:off x="4401508" y="2019300"/>
            <a:ext cx="109728" cy="100584"/>
          </a:xfrm>
          <a:blipFill>
            <a:blip r:embed="rId3"/>
            <a:stretch>
              <a:fillRect/>
            </a:stretch>
          </a:blipFill>
        </p:spPr>
        <p:txBody>
          <a:bodyPr>
            <a:normAutofit/>
          </a:bodyPr>
          <a:lstStyle>
            <a:lvl1pPr marL="0" indent="0">
              <a:buNone/>
              <a:defRPr sz="100"/>
            </a:lvl1pPr>
          </a:lstStyle>
          <a:p>
            <a:pPr lvl="0"/>
            <a:r>
              <a:rPr lang="en-US"/>
              <a:t>.</a:t>
            </a:r>
          </a:p>
        </p:txBody>
      </p:sp>
      <p:sp>
        <p:nvSpPr>
          <p:cNvPr id="19"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4399281" y="2205058"/>
            <a:ext cx="2958462" cy="507510"/>
          </a:xfrm>
        </p:spPr>
        <p:txBody>
          <a:bodyPr/>
          <a:lstStyle>
            <a:lvl1pPr marL="0" indent="0">
              <a:buFont typeface="Segoe UI" panose="020B0502040204020203" pitchFamily="34" charset="0"/>
              <a:buChar char="​"/>
              <a:defRPr sz="1200" b="1" baseline="0"/>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add caption. Hit enter, then tab to add </a:t>
            </a:r>
            <a:r>
              <a:rPr lang="en-US" err="1"/>
              <a:t>subcaption</a:t>
            </a:r>
            <a:r>
              <a:rPr lang="en-US"/>
              <a:t> below. </a:t>
            </a:r>
          </a:p>
          <a:p>
            <a:pPr lvl="1"/>
            <a:r>
              <a:rPr lang="en-US"/>
              <a:t>Second level</a:t>
            </a:r>
          </a:p>
        </p:txBody>
      </p:sp>
    </p:spTree>
    <p:extLst>
      <p:ext uri="{BB962C8B-B14F-4D97-AF65-F5344CB8AC3E}">
        <p14:creationId xmlns:p14="http://schemas.microsoft.com/office/powerpoint/2010/main" val="408437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 Image + Captions Horizontal ">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5E777B7-6B63-4F3A-A392-7F916D500D73}"/>
              </a:ext>
            </a:extLst>
          </p:cNvPr>
          <p:cNvSpPr>
            <a:spLocks noGrp="1"/>
          </p:cNvSpPr>
          <p:nvPr>
            <p:ph type="pic" sz="quarter" idx="16" hasCustomPrompt="1"/>
          </p:nvPr>
        </p:nvSpPr>
        <p:spPr>
          <a:xfrm>
            <a:off x="457200" y="3478088"/>
            <a:ext cx="5273040" cy="2918601"/>
          </a:xfrm>
          <a:solidFill>
            <a:schemeClr val="bg1">
              <a:lumMod val="95000"/>
            </a:schemeClr>
          </a:solidFill>
        </p:spPr>
        <p:txBody>
          <a:bodyPr anchor="ctr"/>
          <a:lstStyle>
            <a:lvl1pPr marL="0" indent="0" algn="ctr">
              <a:buFontTx/>
              <a:buNone/>
              <a:defRPr/>
            </a:lvl1pPr>
          </a:lstStyle>
          <a:p>
            <a:r>
              <a:rPr lang="en-US"/>
              <a:t>Picture</a:t>
            </a:r>
          </a:p>
        </p:txBody>
      </p:sp>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hasCustomPrompt="1"/>
          </p:nvPr>
        </p:nvSpPr>
        <p:spPr>
          <a:xfrm>
            <a:off x="6461760" y="1562100"/>
            <a:ext cx="5273040" cy="2918602"/>
          </a:xfrm>
          <a:solidFill>
            <a:schemeClr val="bg1">
              <a:lumMod val="95000"/>
            </a:schemeClr>
          </a:solidFill>
        </p:spPr>
        <p:txBody>
          <a:bodyPr anchor="ctr"/>
          <a:lstStyle>
            <a:lvl1pPr marL="0" indent="0" algn="ctr">
              <a:buNone/>
              <a:defRPr/>
            </a:lvl1pPr>
          </a:lstStyle>
          <a:p>
            <a:r>
              <a:rPr lang="en-US"/>
              <a:t>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a:p>
        </p:txBody>
      </p:sp>
      <p:sp>
        <p:nvSpPr>
          <p:cNvPr id="1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13" name="Text Placeholder 17">
            <a:extLst>
              <a:ext uri="{FF2B5EF4-FFF2-40B4-BE49-F238E27FC236}">
                <a16:creationId xmlns:a16="http://schemas.microsoft.com/office/drawing/2014/main" id="{C916A91C-2377-4839-A702-8E37EF95105E}"/>
              </a:ext>
            </a:extLst>
          </p:cNvPr>
          <p:cNvSpPr>
            <a:spLocks noGrp="1"/>
          </p:cNvSpPr>
          <p:nvPr>
            <p:ph type="body" sz="quarter" idx="20" hasCustomPrompt="1"/>
          </p:nvPr>
        </p:nvSpPr>
        <p:spPr>
          <a:xfrm>
            <a:off x="6169151" y="1562100"/>
            <a:ext cx="109728" cy="100584"/>
          </a:xfrm>
          <a:blipFill>
            <a:blip r:embed="rId2"/>
            <a:stretch>
              <a:fillRect/>
            </a:stretch>
          </a:blipFill>
        </p:spPr>
        <p:txBody>
          <a:bodyPr>
            <a:normAutofit/>
          </a:bodyPr>
          <a:lstStyle>
            <a:lvl1pPr>
              <a:defRPr sz="100"/>
            </a:lvl1pPr>
          </a:lstStyle>
          <a:p>
            <a:pPr lvl="0"/>
            <a:r>
              <a:rPr lang="en-US"/>
              <a:t>.</a:t>
            </a:r>
          </a:p>
        </p:txBody>
      </p:sp>
      <p:sp>
        <p:nvSpPr>
          <p:cNvPr id="17"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3320417" y="1747858"/>
            <a:ext cx="2958462" cy="507510"/>
          </a:xfrm>
        </p:spPr>
        <p:txBody>
          <a:bodyPr/>
          <a:lstStyle>
            <a:lvl1pPr marL="0" marR="0" indent="0" algn="r"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lgn="r">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r"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a:t>Click to add caption. Hit enter, then tab to add </a:t>
            </a:r>
            <a:r>
              <a:rPr lang="en-US" err="1"/>
              <a:t>subcaption</a:t>
            </a:r>
            <a:r>
              <a:rPr lang="en-US"/>
              <a:t> below. </a:t>
            </a:r>
          </a:p>
          <a:p>
            <a:pPr lvl="1"/>
            <a:r>
              <a:rPr lang="en-US"/>
              <a:t>Second level</a:t>
            </a:r>
          </a:p>
        </p:txBody>
      </p:sp>
      <p:sp>
        <p:nvSpPr>
          <p:cNvPr id="20" name="Text Placeholder 10">
            <a:extLst>
              <a:ext uri="{FF2B5EF4-FFF2-40B4-BE49-F238E27FC236}">
                <a16:creationId xmlns:a16="http://schemas.microsoft.com/office/drawing/2014/main" id="{7DCF1DFA-B532-4C42-9BBD-85000AECA14C}"/>
              </a:ext>
            </a:extLst>
          </p:cNvPr>
          <p:cNvSpPr>
            <a:spLocks noGrp="1"/>
          </p:cNvSpPr>
          <p:nvPr>
            <p:ph type="body" sz="quarter" idx="22" hasCustomPrompt="1"/>
          </p:nvPr>
        </p:nvSpPr>
        <p:spPr>
          <a:xfrm>
            <a:off x="5915348" y="5623712"/>
            <a:ext cx="109728" cy="100584"/>
          </a:xfrm>
          <a:blipFill>
            <a:blip r:embed="rId3"/>
            <a:stretch>
              <a:fillRect/>
            </a:stretch>
          </a:blipFill>
        </p:spPr>
        <p:txBody>
          <a:bodyPr>
            <a:normAutofit/>
          </a:bodyPr>
          <a:lstStyle>
            <a:lvl1pPr marL="0" indent="0">
              <a:buNone/>
              <a:defRPr sz="100"/>
            </a:lvl1pPr>
          </a:lstStyle>
          <a:p>
            <a:pPr lvl="0"/>
            <a:r>
              <a:rPr lang="en-US"/>
              <a:t>.</a:t>
            </a:r>
          </a:p>
        </p:txBody>
      </p:sp>
      <p:sp>
        <p:nvSpPr>
          <p:cNvPr id="21" name="Text Placeholder 8">
            <a:extLst>
              <a:ext uri="{FF2B5EF4-FFF2-40B4-BE49-F238E27FC236}">
                <a16:creationId xmlns:a16="http://schemas.microsoft.com/office/drawing/2014/main" id="{B0F6FF18-7FA4-43E6-B257-3DF78E62F584}"/>
              </a:ext>
            </a:extLst>
          </p:cNvPr>
          <p:cNvSpPr>
            <a:spLocks noGrp="1"/>
          </p:cNvSpPr>
          <p:nvPr>
            <p:ph type="body" sz="quarter" idx="23" hasCustomPrompt="1"/>
          </p:nvPr>
        </p:nvSpPr>
        <p:spPr>
          <a:xfrm>
            <a:off x="5913121" y="5809470"/>
            <a:ext cx="2958462" cy="507510"/>
          </a:xfrm>
        </p:spPr>
        <p:txBody>
          <a:bodyPr/>
          <a:lstStyle>
            <a:lvl1pPr marL="0" marR="0" indent="0" algn="l"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l"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a:t>Click to add caption. Hit enter, then tab to add </a:t>
            </a:r>
            <a:r>
              <a:rPr lang="en-US" err="1"/>
              <a:t>subcaption</a:t>
            </a:r>
            <a:r>
              <a:rPr lang="en-US"/>
              <a:t> below. </a:t>
            </a:r>
          </a:p>
          <a:p>
            <a:pPr lvl="1"/>
            <a:r>
              <a:rPr lang="en-US"/>
              <a:t>Second level</a:t>
            </a:r>
          </a:p>
        </p:txBody>
      </p:sp>
    </p:spTree>
    <p:extLst>
      <p:ext uri="{BB962C8B-B14F-4D97-AF65-F5344CB8AC3E}">
        <p14:creationId xmlns:p14="http://schemas.microsoft.com/office/powerpoint/2010/main" val="184536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 Image + Caption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hasCustomPrompt="1"/>
          </p:nvPr>
        </p:nvSpPr>
        <p:spPr>
          <a:xfrm>
            <a:off x="3794125" y="1562100"/>
            <a:ext cx="2652713" cy="147002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 </a:t>
            </a:r>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182"/>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6964160"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9" name="Text Placeholder 18">
            <a:extLst>
              <a:ext uri="{FF2B5EF4-FFF2-40B4-BE49-F238E27FC236}">
                <a16:creationId xmlns:a16="http://schemas.microsoft.com/office/drawing/2014/main" id="{2DE6B9D2-02F9-4B79-B71F-D84A728DFDA4}"/>
              </a:ext>
            </a:extLst>
          </p:cNvPr>
          <p:cNvSpPr>
            <a:spLocks noGrp="1"/>
          </p:cNvSpPr>
          <p:nvPr>
            <p:ph type="body" sz="quarter" idx="16" hasCustomPrompt="1"/>
          </p:nvPr>
        </p:nvSpPr>
        <p:spPr>
          <a:xfrm>
            <a:off x="6431970" y="1562099"/>
            <a:ext cx="2118305" cy="1470025"/>
          </a:xfrm>
          <a:solidFill>
            <a:schemeClr val="tx1"/>
          </a:solidFill>
        </p:spPr>
        <p:txBody>
          <a:bodyPr lIns="182880" tIns="182880" rIns="182880" bIns="182880">
            <a:normAutofit/>
          </a:bodyPr>
          <a:lstStyle>
            <a:lvl1pPr marL="0" indent="0">
              <a:buFont typeface="Segoe UI" panose="020B0502040204020203" pitchFamily="34" charset="0"/>
              <a:buNone/>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1" name="Text Placeholder 20">
            <a:extLst>
              <a:ext uri="{FF2B5EF4-FFF2-40B4-BE49-F238E27FC236}">
                <a16:creationId xmlns:a16="http://schemas.microsoft.com/office/drawing/2014/main" id="{7B90B264-255B-460A-B30F-A9B9174F8722}"/>
              </a:ext>
            </a:extLst>
          </p:cNvPr>
          <p:cNvSpPr>
            <a:spLocks noGrp="1"/>
          </p:cNvSpPr>
          <p:nvPr>
            <p:ph type="body" sz="quarter" idx="17" hasCustomPrompt="1"/>
          </p:nvPr>
        </p:nvSpPr>
        <p:spPr>
          <a:xfrm>
            <a:off x="3102312" y="4325182"/>
            <a:ext cx="2109788" cy="1461256"/>
          </a:xfrm>
          <a:solidFill>
            <a:schemeClr val="tx1"/>
          </a:solidFill>
        </p:spPr>
        <p:txBody>
          <a:bodyPr lIns="182880" tIns="182880" rIns="182880" bIns="182880">
            <a:normAutofit/>
          </a:bodyPr>
          <a:lstStyle>
            <a:lvl1pPr marL="0" indent="0">
              <a:buFont typeface="Segoe UI" panose="020B0502040204020203" pitchFamily="34" charset="0"/>
              <a:buChar char="​"/>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22">
            <a:extLst>
              <a:ext uri="{FF2B5EF4-FFF2-40B4-BE49-F238E27FC236}">
                <a16:creationId xmlns:a16="http://schemas.microsoft.com/office/drawing/2014/main" id="{7F9A8AC0-F03F-4667-A0D8-6B316A49C17C}"/>
              </a:ext>
            </a:extLst>
          </p:cNvPr>
          <p:cNvSpPr>
            <a:spLocks noGrp="1"/>
          </p:cNvSpPr>
          <p:nvPr>
            <p:ph type="body" sz="quarter" idx="18" hasCustomPrompt="1"/>
          </p:nvPr>
        </p:nvSpPr>
        <p:spPr>
          <a:xfrm>
            <a:off x="9607438" y="4324350"/>
            <a:ext cx="2127362" cy="1463040"/>
          </a:xfrm>
          <a:solidFill>
            <a:schemeClr val="tx1"/>
          </a:solidFill>
        </p:spPr>
        <p:txBody>
          <a:bodyPr lIns="182880" tIns="182880" rIns="182880" bIns="182880">
            <a:normAutofit/>
          </a:bodyPr>
          <a:lstStyle>
            <a:lvl1pPr marL="0" indent="0">
              <a:buFont typeface="Segoe UI" panose="020B0502040204020203" pitchFamily="34" charset="0"/>
              <a:buChar char="​"/>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3794125" y="3190303"/>
            <a:ext cx="4756150" cy="457200"/>
          </a:xfrm>
        </p:spPr>
        <p:txBody>
          <a:bodyPr>
            <a:noAutofit/>
          </a:bodyPr>
          <a:lstStyle>
            <a:lvl1pPr marL="0" indent="0">
              <a:buFont typeface="Segoe UI" panose="020B0502040204020203" pitchFamily="34" charset="0"/>
              <a:buChar char="​"/>
              <a:defRPr sz="1200" b="1" baseline="0"/>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4748177"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6964363" y="5934112"/>
            <a:ext cx="4760912"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339661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Idea (serif)">
    <p:bg>
      <p:bgPr>
        <a:solidFill>
          <a:srgbClr val="F7CD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D62E91-DDF8-4F41-9247-ACB1BE858D0A}"/>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10" name="Straight Connector 9">
            <a:extLst>
              <a:ext uri="{FF2B5EF4-FFF2-40B4-BE49-F238E27FC236}">
                <a16:creationId xmlns:a16="http://schemas.microsoft.com/office/drawing/2014/main" id="{0690564B-3B8F-4230-B1E7-50232081B404}"/>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EC6D43-31EC-4131-820D-79A4A6F21ECE}"/>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0CE1B2-80F6-4E8E-B86C-6A2DDE76C8EB}"/>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8" name="Date Placeholder 7">
            <a:extLst>
              <a:ext uri="{FF2B5EF4-FFF2-40B4-BE49-F238E27FC236}">
                <a16:creationId xmlns:a16="http://schemas.microsoft.com/office/drawing/2014/main" id="{2ACB6682-FC87-4097-9D36-8E68303C287A}"/>
              </a:ext>
            </a:extLst>
          </p:cNvPr>
          <p:cNvSpPr>
            <a:spLocks noGrp="1"/>
          </p:cNvSpPr>
          <p:nvPr>
            <p:ph type="dt" sz="half" idx="13"/>
          </p:nvPr>
        </p:nvSpPr>
        <p:spPr/>
        <p:txBody>
          <a:bodyPr/>
          <a:lstStyle/>
          <a:p>
            <a:endParaRPr lang="en-US"/>
          </a:p>
        </p:txBody>
      </p:sp>
      <p:sp>
        <p:nvSpPr>
          <p:cNvPr id="14" name="Footer Placeholder 13">
            <a:extLst>
              <a:ext uri="{FF2B5EF4-FFF2-40B4-BE49-F238E27FC236}">
                <a16:creationId xmlns:a16="http://schemas.microsoft.com/office/drawing/2014/main" id="{73E9E3C3-1062-4CBE-A4B4-78BD727ECA54}"/>
              </a:ext>
            </a:extLst>
          </p:cNvPr>
          <p:cNvSpPr>
            <a:spLocks noGrp="1"/>
          </p:cNvSpPr>
          <p:nvPr>
            <p:ph type="ftr" sz="quarter" idx="14"/>
          </p:nvPr>
        </p:nvSpPr>
        <p:spPr/>
        <p:txBody>
          <a:bodyPr/>
          <a:lstStyle>
            <a:lvl1pPr>
              <a:defRPr>
                <a:solidFill>
                  <a:schemeClr val="bg1"/>
                </a:solidFill>
              </a:defRPr>
            </a:lvl1pPr>
          </a:lstStyle>
          <a:p>
            <a:endParaRPr lang="en-US"/>
          </a:p>
        </p:txBody>
      </p:sp>
      <p:sp>
        <p:nvSpPr>
          <p:cNvPr id="15" name="Slide Number Placeholder 14">
            <a:extLst>
              <a:ext uri="{FF2B5EF4-FFF2-40B4-BE49-F238E27FC236}">
                <a16:creationId xmlns:a16="http://schemas.microsoft.com/office/drawing/2014/main" id="{909E1D9C-DD7A-49BD-8428-6EB54102A554}"/>
              </a:ext>
            </a:extLst>
          </p:cNvPr>
          <p:cNvSpPr>
            <a:spLocks noGrp="1"/>
          </p:cNvSpPr>
          <p:nvPr>
            <p:ph type="sldNum" sz="quarter" idx="15"/>
          </p:nvPr>
        </p:nvSpPr>
        <p:spPr/>
        <p:txBody>
          <a:bodyPr/>
          <a:lstStyle>
            <a:lvl1pPr>
              <a:defRPr>
                <a:solidFill>
                  <a:schemeClr val="bg1"/>
                </a:solidFill>
              </a:defRPr>
            </a:lvl1pPr>
          </a:lstStyle>
          <a:p>
            <a:fld id="{DD7C5E4E-CFDF-4048-AADC-D61B5EC07D91}" type="slidenum">
              <a:rPr lang="en-US" smtClean="0"/>
              <a:pPr/>
              <a:t>‹#›</a:t>
            </a:fld>
            <a:endParaRPr lang="en-US"/>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977349" y="2182505"/>
            <a:ext cx="10237303" cy="2492990"/>
          </a:xfrm>
        </p:spPr>
        <p:txBody>
          <a:bodyPr wrap="square" anchor="ctr" anchorCtr="1">
            <a:spAutoFit/>
          </a:bodyPr>
          <a:lstStyle>
            <a:lvl1pPr marL="0" indent="0" algn="ctr">
              <a:lnSpc>
                <a:spcPct val="100000"/>
              </a:lnSpc>
              <a:spcBef>
                <a:spcPts val="0"/>
              </a:spcBef>
              <a:spcAft>
                <a:spcPts val="1200"/>
              </a:spcAft>
              <a:buFont typeface="Segoe UI" panose="020B0502040204020203" pitchFamily="34" charset="0"/>
              <a:buNone/>
              <a:defRPr sz="5400" b="1" baseline="0">
                <a:solidFill>
                  <a:schemeClr val="bg1"/>
                </a:solidFill>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Big idea goes here. Text can be set in our sans serif typeface (PW </a:t>
            </a:r>
            <a:r>
              <a:rPr lang="en-US" err="1"/>
              <a:t>Centra</a:t>
            </a:r>
            <a:r>
              <a:rPr lang="en-US"/>
              <a:t> No. 2) or PW Serif. </a:t>
            </a:r>
          </a:p>
        </p:txBody>
      </p:sp>
    </p:spTree>
    <p:extLst>
      <p:ext uri="{BB962C8B-B14F-4D97-AF65-F5344CB8AC3E}">
        <p14:creationId xmlns:p14="http://schemas.microsoft.com/office/powerpoint/2010/main" val="19295869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 Image + Caption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p:nvPr>
        </p:nvSpPr>
        <p:spPr>
          <a:xfrm>
            <a:off x="3794125" y="1562100"/>
            <a:ext cx="2652713"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938"/>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6964160"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8" name="Picture Placeholder 7">
            <a:extLst>
              <a:ext uri="{FF2B5EF4-FFF2-40B4-BE49-F238E27FC236}">
                <a16:creationId xmlns:a16="http://schemas.microsoft.com/office/drawing/2014/main" id="{E4C87F51-C2B2-404E-851E-E1A26FE77486}"/>
              </a:ext>
            </a:extLst>
          </p:cNvPr>
          <p:cNvSpPr>
            <a:spLocks noGrp="1"/>
          </p:cNvSpPr>
          <p:nvPr>
            <p:ph type="pic" sz="quarter" idx="22"/>
          </p:nvPr>
        </p:nvSpPr>
        <p:spPr>
          <a:xfrm>
            <a:off x="9078719"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3794125" y="3190303"/>
            <a:ext cx="2652359"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2657505"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6964363" y="5934112"/>
            <a:ext cx="2650922"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14" name="Text Placeholder 13">
            <a:extLst>
              <a:ext uri="{FF2B5EF4-FFF2-40B4-BE49-F238E27FC236}">
                <a16:creationId xmlns:a16="http://schemas.microsoft.com/office/drawing/2014/main" id="{CCD4D9C3-AB61-40F4-B5F3-B30B151D383D}"/>
              </a:ext>
            </a:extLst>
          </p:cNvPr>
          <p:cNvSpPr>
            <a:spLocks noGrp="1"/>
          </p:cNvSpPr>
          <p:nvPr>
            <p:ph type="body" sz="quarter" idx="23" hasCustomPrompt="1"/>
          </p:nvPr>
        </p:nvSpPr>
        <p:spPr>
          <a:xfrm>
            <a:off x="9078719" y="3190303"/>
            <a:ext cx="2656081"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0"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344959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8 Image +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4C87F51-C2B2-404E-851E-E1A26FE77486}"/>
              </a:ext>
            </a:extLst>
          </p:cNvPr>
          <p:cNvSpPr>
            <a:spLocks noGrp="1"/>
          </p:cNvSpPr>
          <p:nvPr>
            <p:ph type="pic" sz="quarter" idx="22"/>
          </p:nvPr>
        </p:nvSpPr>
        <p:spPr>
          <a:xfrm>
            <a:off x="3341132"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p:nvPr>
        </p:nvSpPr>
        <p:spPr>
          <a:xfrm>
            <a:off x="463923" y="1562100"/>
            <a:ext cx="2652713"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3341132"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a:p>
        </p:txBody>
      </p:sp>
      <p:sp>
        <p:nvSpPr>
          <p:cNvPr id="11" name="Rectangle 10">
            <a:extLst>
              <a:ext uri="{FF2B5EF4-FFF2-40B4-BE49-F238E27FC236}">
                <a16:creationId xmlns:a16="http://schemas.microsoft.com/office/drawing/2014/main" id="{DD9BA266-52A3-41B6-B0D0-8AB160C720A2}"/>
              </a:ext>
            </a:extLst>
          </p:cNvPr>
          <p:cNvSpPr/>
          <p:nvPr userDrawn="1"/>
        </p:nvSpPr>
        <p:spPr>
          <a:xfrm>
            <a:off x="462945" y="4325183"/>
            <a:ext cx="2651760" cy="14630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938"/>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463923" y="3190303"/>
            <a:ext cx="2652359"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265750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3341132" y="5934112"/>
            <a:ext cx="2650922"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14" name="Text Placeholder 13">
            <a:extLst>
              <a:ext uri="{FF2B5EF4-FFF2-40B4-BE49-F238E27FC236}">
                <a16:creationId xmlns:a16="http://schemas.microsoft.com/office/drawing/2014/main" id="{CCD4D9C3-AB61-40F4-B5F3-B30B151D383D}"/>
              </a:ext>
            </a:extLst>
          </p:cNvPr>
          <p:cNvSpPr>
            <a:spLocks noGrp="1"/>
          </p:cNvSpPr>
          <p:nvPr>
            <p:ph type="body" sz="quarter" idx="23" hasCustomPrompt="1"/>
          </p:nvPr>
        </p:nvSpPr>
        <p:spPr>
          <a:xfrm>
            <a:off x="3341132" y="3190303"/>
            <a:ext cx="2656081"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12" name="Picture Placeholder 11">
            <a:extLst>
              <a:ext uri="{FF2B5EF4-FFF2-40B4-BE49-F238E27FC236}">
                <a16:creationId xmlns:a16="http://schemas.microsoft.com/office/drawing/2014/main" id="{CFDE961C-5591-4869-A872-59C122D7376A}"/>
              </a:ext>
            </a:extLst>
          </p:cNvPr>
          <p:cNvSpPr>
            <a:spLocks noGrp="1"/>
          </p:cNvSpPr>
          <p:nvPr>
            <p:ph type="pic" sz="quarter" idx="24"/>
          </p:nvPr>
        </p:nvSpPr>
        <p:spPr>
          <a:xfrm>
            <a:off x="6223476"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2" name="Picture Placeholder 21">
            <a:extLst>
              <a:ext uri="{FF2B5EF4-FFF2-40B4-BE49-F238E27FC236}">
                <a16:creationId xmlns:a16="http://schemas.microsoft.com/office/drawing/2014/main" id="{7FEC4FFB-3285-4A40-ABC2-1338ED1CF5D0}"/>
              </a:ext>
            </a:extLst>
          </p:cNvPr>
          <p:cNvSpPr>
            <a:spLocks noGrp="1"/>
          </p:cNvSpPr>
          <p:nvPr>
            <p:ph type="pic" sz="quarter" idx="25"/>
          </p:nvPr>
        </p:nvSpPr>
        <p:spPr>
          <a:xfrm>
            <a:off x="9083675"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4" name="Picture Placeholder 23">
            <a:extLst>
              <a:ext uri="{FF2B5EF4-FFF2-40B4-BE49-F238E27FC236}">
                <a16:creationId xmlns:a16="http://schemas.microsoft.com/office/drawing/2014/main" id="{691B1E14-6330-4F3F-B771-EABDED4556AA}"/>
              </a:ext>
            </a:extLst>
          </p:cNvPr>
          <p:cNvSpPr>
            <a:spLocks noGrp="1"/>
          </p:cNvSpPr>
          <p:nvPr>
            <p:ph type="pic" sz="quarter" idx="26"/>
          </p:nvPr>
        </p:nvSpPr>
        <p:spPr>
          <a:xfrm>
            <a:off x="6225064"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8" name="Picture Placeholder 27">
            <a:extLst>
              <a:ext uri="{FF2B5EF4-FFF2-40B4-BE49-F238E27FC236}">
                <a16:creationId xmlns:a16="http://schemas.microsoft.com/office/drawing/2014/main" id="{6A0A5ADE-6585-4E74-8A84-35F8BF491ECE}"/>
              </a:ext>
            </a:extLst>
          </p:cNvPr>
          <p:cNvSpPr>
            <a:spLocks noGrp="1"/>
          </p:cNvSpPr>
          <p:nvPr>
            <p:ph type="pic" sz="quarter" idx="27"/>
          </p:nvPr>
        </p:nvSpPr>
        <p:spPr>
          <a:xfrm>
            <a:off x="9077297" y="4324350"/>
            <a:ext cx="2649537"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1" name="Text Placeholder 30">
            <a:extLst>
              <a:ext uri="{FF2B5EF4-FFF2-40B4-BE49-F238E27FC236}">
                <a16:creationId xmlns:a16="http://schemas.microsoft.com/office/drawing/2014/main" id="{47DBD166-5D8E-4EA0-BB9C-4673983CEA59}"/>
              </a:ext>
            </a:extLst>
          </p:cNvPr>
          <p:cNvSpPr>
            <a:spLocks noGrp="1"/>
          </p:cNvSpPr>
          <p:nvPr>
            <p:ph type="body" sz="quarter" idx="28" hasCustomPrompt="1"/>
          </p:nvPr>
        </p:nvSpPr>
        <p:spPr>
          <a:xfrm>
            <a:off x="6226767" y="3200400"/>
            <a:ext cx="2644542" cy="457200"/>
          </a:xfrm>
        </p:spPr>
        <p:txBody>
          <a:bodyPr>
            <a:noAutofit/>
          </a:bodyPr>
          <a:lstStyle>
            <a:lvl1pPr marL="0" indent="0">
              <a:buFont typeface="Segoe UI" panose="020B0502040204020203" pitchFamily="34" charset="0"/>
              <a:buChar char="​"/>
              <a:tabLst/>
              <a:defRPr sz="1200" b="1"/>
            </a:lvl1pPr>
            <a:lvl2pPr marL="0" indent="0">
              <a:buFont typeface="Segoe UI" panose="020B0502040204020203" pitchFamily="34" charset="0"/>
              <a:buChar char="​"/>
              <a:tabLst/>
              <a:defRPr sz="1200"/>
            </a:lvl2pPr>
            <a:lvl3pPr marL="0" indent="0">
              <a:buFont typeface="Segoe UI" panose="020B0502040204020203" pitchFamily="34" charset="0"/>
              <a:buChar char="​"/>
              <a:tabLst/>
              <a:defRPr sz="1200"/>
            </a:lvl3pPr>
            <a:lvl4pPr marL="0" indent="0">
              <a:buFont typeface="Segoe UI" panose="020B0502040204020203" pitchFamily="34" charset="0"/>
              <a:buChar char="​"/>
              <a:tabLst/>
              <a:defRPr sz="1200"/>
            </a:lvl4pPr>
            <a:lvl5pPr marL="0" indent="0">
              <a:buFont typeface="Segoe UI" panose="020B0502040204020203" pitchFamily="34" charset="0"/>
              <a:buChar char="​"/>
              <a:tabLst/>
              <a:defRPr sz="1200"/>
            </a:lvl5pPr>
          </a:lstStyle>
          <a:p>
            <a:pPr lvl="0"/>
            <a:r>
              <a:rPr lang="en-US"/>
              <a:t>Click to insert name (hit enter, then tab for title on level 2)</a:t>
            </a:r>
          </a:p>
          <a:p>
            <a:pPr lvl="1"/>
            <a:r>
              <a:rPr lang="en-US"/>
              <a:t>Second level</a:t>
            </a:r>
          </a:p>
        </p:txBody>
      </p:sp>
      <p:sp>
        <p:nvSpPr>
          <p:cNvPr id="33" name="Text Placeholder 32">
            <a:extLst>
              <a:ext uri="{FF2B5EF4-FFF2-40B4-BE49-F238E27FC236}">
                <a16:creationId xmlns:a16="http://schemas.microsoft.com/office/drawing/2014/main" id="{2B2F2EC8-ACEC-4BBD-85C2-0EE9A2DB2B43}"/>
              </a:ext>
            </a:extLst>
          </p:cNvPr>
          <p:cNvSpPr>
            <a:spLocks noGrp="1"/>
          </p:cNvSpPr>
          <p:nvPr>
            <p:ph type="body" sz="quarter" idx="29" hasCustomPrompt="1"/>
          </p:nvPr>
        </p:nvSpPr>
        <p:spPr>
          <a:xfrm>
            <a:off x="9075709" y="3190303"/>
            <a:ext cx="265112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35" name="Text Placeholder 34">
            <a:extLst>
              <a:ext uri="{FF2B5EF4-FFF2-40B4-BE49-F238E27FC236}">
                <a16:creationId xmlns:a16="http://schemas.microsoft.com/office/drawing/2014/main" id="{281648AB-4249-4807-8335-972931499E2D}"/>
              </a:ext>
            </a:extLst>
          </p:cNvPr>
          <p:cNvSpPr>
            <a:spLocks noGrp="1"/>
          </p:cNvSpPr>
          <p:nvPr>
            <p:ph type="body" sz="quarter" idx="30" hasCustomPrompt="1"/>
          </p:nvPr>
        </p:nvSpPr>
        <p:spPr>
          <a:xfrm>
            <a:off x="6223000" y="5934075"/>
            <a:ext cx="265112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37" name="Text Placeholder 36">
            <a:extLst>
              <a:ext uri="{FF2B5EF4-FFF2-40B4-BE49-F238E27FC236}">
                <a16:creationId xmlns:a16="http://schemas.microsoft.com/office/drawing/2014/main" id="{9B635869-3C95-48AF-9861-EF31790FCB98}"/>
              </a:ext>
            </a:extLst>
          </p:cNvPr>
          <p:cNvSpPr>
            <a:spLocks noGrp="1"/>
          </p:cNvSpPr>
          <p:nvPr>
            <p:ph type="body" sz="quarter" idx="31" hasCustomPrompt="1"/>
          </p:nvPr>
        </p:nvSpPr>
        <p:spPr>
          <a:xfrm>
            <a:off x="9083675" y="5915025"/>
            <a:ext cx="2643188" cy="47625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3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117120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4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1C2270E-ADBE-4ABF-AC41-3601AE62D8A0}"/>
              </a:ext>
            </a:extLst>
          </p:cNvPr>
          <p:cNvSpPr>
            <a:spLocks noGrp="1"/>
          </p:cNvSpPr>
          <p:nvPr>
            <p:ph type="pic" sz="quarter" idx="13"/>
          </p:nvPr>
        </p:nvSpPr>
        <p:spPr>
          <a:xfrm>
            <a:off x="463550"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9" name="Picture Placeholder 8">
            <a:extLst>
              <a:ext uri="{FF2B5EF4-FFF2-40B4-BE49-F238E27FC236}">
                <a16:creationId xmlns:a16="http://schemas.microsoft.com/office/drawing/2014/main" id="{4F40F5E5-7179-44F9-A383-0D09EA01A89B}"/>
              </a:ext>
            </a:extLst>
          </p:cNvPr>
          <p:cNvSpPr>
            <a:spLocks noGrp="1"/>
          </p:cNvSpPr>
          <p:nvPr>
            <p:ph type="pic" sz="quarter" idx="14"/>
          </p:nvPr>
        </p:nvSpPr>
        <p:spPr>
          <a:xfrm>
            <a:off x="2370328"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1" name="Picture Placeholder 10">
            <a:extLst>
              <a:ext uri="{FF2B5EF4-FFF2-40B4-BE49-F238E27FC236}">
                <a16:creationId xmlns:a16="http://schemas.microsoft.com/office/drawing/2014/main" id="{874910F3-E9BC-4A78-8679-50295C333E79}"/>
              </a:ext>
            </a:extLst>
          </p:cNvPr>
          <p:cNvSpPr>
            <a:spLocks noGrp="1"/>
          </p:cNvSpPr>
          <p:nvPr>
            <p:ph type="pic" sz="quarter" idx="15"/>
          </p:nvPr>
        </p:nvSpPr>
        <p:spPr>
          <a:xfrm>
            <a:off x="4277106"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3" name="Picture Placeholder 12">
            <a:extLst>
              <a:ext uri="{FF2B5EF4-FFF2-40B4-BE49-F238E27FC236}">
                <a16:creationId xmlns:a16="http://schemas.microsoft.com/office/drawing/2014/main" id="{BD64DA86-2CAA-450D-A062-AF1A901D1745}"/>
              </a:ext>
            </a:extLst>
          </p:cNvPr>
          <p:cNvSpPr>
            <a:spLocks noGrp="1"/>
          </p:cNvSpPr>
          <p:nvPr>
            <p:ph type="pic" sz="quarter" idx="16"/>
          </p:nvPr>
        </p:nvSpPr>
        <p:spPr>
          <a:xfrm>
            <a:off x="6183884"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5" name="Picture Placeholder 14">
            <a:extLst>
              <a:ext uri="{FF2B5EF4-FFF2-40B4-BE49-F238E27FC236}">
                <a16:creationId xmlns:a16="http://schemas.microsoft.com/office/drawing/2014/main" id="{29AF4BF0-1C56-4E95-9E41-EC04059F8A37}"/>
              </a:ext>
            </a:extLst>
          </p:cNvPr>
          <p:cNvSpPr>
            <a:spLocks noGrp="1"/>
          </p:cNvSpPr>
          <p:nvPr>
            <p:ph type="pic" sz="quarter" idx="17"/>
          </p:nvPr>
        </p:nvSpPr>
        <p:spPr>
          <a:xfrm>
            <a:off x="8090662"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7" name="Picture Placeholder 16">
            <a:extLst>
              <a:ext uri="{FF2B5EF4-FFF2-40B4-BE49-F238E27FC236}">
                <a16:creationId xmlns:a16="http://schemas.microsoft.com/office/drawing/2014/main" id="{80DA9ACF-88EE-4927-89A1-CFC5A0D7EDB4}"/>
              </a:ext>
            </a:extLst>
          </p:cNvPr>
          <p:cNvSpPr>
            <a:spLocks noGrp="1"/>
          </p:cNvSpPr>
          <p:nvPr>
            <p:ph type="pic" sz="quarter" idx="18"/>
          </p:nvPr>
        </p:nvSpPr>
        <p:spPr>
          <a:xfrm>
            <a:off x="9997440"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9" name="Picture Placeholder 18">
            <a:extLst>
              <a:ext uri="{FF2B5EF4-FFF2-40B4-BE49-F238E27FC236}">
                <a16:creationId xmlns:a16="http://schemas.microsoft.com/office/drawing/2014/main" id="{11807EF5-EF0B-4A0D-AD71-7ED83699BAE2}"/>
              </a:ext>
            </a:extLst>
          </p:cNvPr>
          <p:cNvSpPr>
            <a:spLocks noGrp="1"/>
          </p:cNvSpPr>
          <p:nvPr>
            <p:ph type="pic" sz="quarter" idx="19"/>
          </p:nvPr>
        </p:nvSpPr>
        <p:spPr>
          <a:xfrm>
            <a:off x="463550"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1" name="Picture Placeholder 20">
            <a:extLst>
              <a:ext uri="{FF2B5EF4-FFF2-40B4-BE49-F238E27FC236}">
                <a16:creationId xmlns:a16="http://schemas.microsoft.com/office/drawing/2014/main" id="{632539E1-8EA1-45AE-A82C-58ADA41A9497}"/>
              </a:ext>
            </a:extLst>
          </p:cNvPr>
          <p:cNvSpPr>
            <a:spLocks noGrp="1"/>
          </p:cNvSpPr>
          <p:nvPr>
            <p:ph type="pic" sz="quarter" idx="20"/>
          </p:nvPr>
        </p:nvSpPr>
        <p:spPr>
          <a:xfrm>
            <a:off x="2370328"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3" name="Picture Placeholder 22">
            <a:extLst>
              <a:ext uri="{FF2B5EF4-FFF2-40B4-BE49-F238E27FC236}">
                <a16:creationId xmlns:a16="http://schemas.microsoft.com/office/drawing/2014/main" id="{84AC6B46-5EC5-4819-968C-BF3E1FC0BC87}"/>
              </a:ext>
            </a:extLst>
          </p:cNvPr>
          <p:cNvSpPr>
            <a:spLocks noGrp="1"/>
          </p:cNvSpPr>
          <p:nvPr>
            <p:ph type="pic" sz="quarter" idx="21"/>
          </p:nvPr>
        </p:nvSpPr>
        <p:spPr>
          <a:xfrm>
            <a:off x="4277106"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5" name="Picture Placeholder 24">
            <a:extLst>
              <a:ext uri="{FF2B5EF4-FFF2-40B4-BE49-F238E27FC236}">
                <a16:creationId xmlns:a16="http://schemas.microsoft.com/office/drawing/2014/main" id="{148F5935-1C16-4F59-A765-88C54C9119B3}"/>
              </a:ext>
            </a:extLst>
          </p:cNvPr>
          <p:cNvSpPr>
            <a:spLocks noGrp="1"/>
          </p:cNvSpPr>
          <p:nvPr>
            <p:ph type="pic" sz="quarter" idx="22"/>
          </p:nvPr>
        </p:nvSpPr>
        <p:spPr>
          <a:xfrm>
            <a:off x="6183884"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7" name="Picture Placeholder 26">
            <a:extLst>
              <a:ext uri="{FF2B5EF4-FFF2-40B4-BE49-F238E27FC236}">
                <a16:creationId xmlns:a16="http://schemas.microsoft.com/office/drawing/2014/main" id="{DFEC2A90-0132-4195-971C-E37C6EE9442C}"/>
              </a:ext>
            </a:extLst>
          </p:cNvPr>
          <p:cNvSpPr>
            <a:spLocks noGrp="1"/>
          </p:cNvSpPr>
          <p:nvPr>
            <p:ph type="pic" sz="quarter" idx="23"/>
          </p:nvPr>
        </p:nvSpPr>
        <p:spPr>
          <a:xfrm>
            <a:off x="8090662"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9" name="Picture Placeholder 28">
            <a:extLst>
              <a:ext uri="{FF2B5EF4-FFF2-40B4-BE49-F238E27FC236}">
                <a16:creationId xmlns:a16="http://schemas.microsoft.com/office/drawing/2014/main" id="{03D1EF7E-FB1C-4F22-A818-D9A8DE208848}"/>
              </a:ext>
            </a:extLst>
          </p:cNvPr>
          <p:cNvSpPr>
            <a:spLocks noGrp="1"/>
          </p:cNvSpPr>
          <p:nvPr>
            <p:ph type="pic" sz="quarter" idx="24"/>
          </p:nvPr>
        </p:nvSpPr>
        <p:spPr>
          <a:xfrm>
            <a:off x="9997440"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1" name="Picture Placeholder 30">
            <a:extLst>
              <a:ext uri="{FF2B5EF4-FFF2-40B4-BE49-F238E27FC236}">
                <a16:creationId xmlns:a16="http://schemas.microsoft.com/office/drawing/2014/main" id="{F32CC90A-80C3-439F-93F4-B109DD7B5DF0}"/>
              </a:ext>
            </a:extLst>
          </p:cNvPr>
          <p:cNvSpPr>
            <a:spLocks noGrp="1"/>
          </p:cNvSpPr>
          <p:nvPr>
            <p:ph type="pic" sz="quarter" idx="25"/>
          </p:nvPr>
        </p:nvSpPr>
        <p:spPr>
          <a:xfrm>
            <a:off x="463550"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3" name="Picture Placeholder 32">
            <a:extLst>
              <a:ext uri="{FF2B5EF4-FFF2-40B4-BE49-F238E27FC236}">
                <a16:creationId xmlns:a16="http://schemas.microsoft.com/office/drawing/2014/main" id="{CF12F740-892C-4E93-B52E-C27C6C44D7C4}"/>
              </a:ext>
            </a:extLst>
          </p:cNvPr>
          <p:cNvSpPr>
            <a:spLocks noGrp="1"/>
          </p:cNvSpPr>
          <p:nvPr>
            <p:ph type="pic" sz="quarter" idx="26"/>
          </p:nvPr>
        </p:nvSpPr>
        <p:spPr>
          <a:xfrm>
            <a:off x="2370328"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5" name="Picture Placeholder 34">
            <a:extLst>
              <a:ext uri="{FF2B5EF4-FFF2-40B4-BE49-F238E27FC236}">
                <a16:creationId xmlns:a16="http://schemas.microsoft.com/office/drawing/2014/main" id="{8888EE12-CE6C-48DF-9783-D420C425C493}"/>
              </a:ext>
            </a:extLst>
          </p:cNvPr>
          <p:cNvSpPr>
            <a:spLocks noGrp="1"/>
          </p:cNvSpPr>
          <p:nvPr>
            <p:ph type="pic" sz="quarter" idx="27"/>
          </p:nvPr>
        </p:nvSpPr>
        <p:spPr>
          <a:xfrm>
            <a:off x="4277106"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7" name="Picture Placeholder 36">
            <a:extLst>
              <a:ext uri="{FF2B5EF4-FFF2-40B4-BE49-F238E27FC236}">
                <a16:creationId xmlns:a16="http://schemas.microsoft.com/office/drawing/2014/main" id="{119F714D-4605-4844-A690-F25F51572D4D}"/>
              </a:ext>
            </a:extLst>
          </p:cNvPr>
          <p:cNvSpPr>
            <a:spLocks noGrp="1"/>
          </p:cNvSpPr>
          <p:nvPr>
            <p:ph type="pic" sz="quarter" idx="28"/>
          </p:nvPr>
        </p:nvSpPr>
        <p:spPr>
          <a:xfrm>
            <a:off x="6183884"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9" name="Picture Placeholder 38">
            <a:extLst>
              <a:ext uri="{FF2B5EF4-FFF2-40B4-BE49-F238E27FC236}">
                <a16:creationId xmlns:a16="http://schemas.microsoft.com/office/drawing/2014/main" id="{0D593126-0CB1-4F43-91E0-91499B037A3D}"/>
              </a:ext>
            </a:extLst>
          </p:cNvPr>
          <p:cNvSpPr>
            <a:spLocks noGrp="1"/>
          </p:cNvSpPr>
          <p:nvPr>
            <p:ph type="pic" sz="quarter" idx="29"/>
          </p:nvPr>
        </p:nvSpPr>
        <p:spPr>
          <a:xfrm>
            <a:off x="8090662"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1" name="Picture Placeholder 40">
            <a:extLst>
              <a:ext uri="{FF2B5EF4-FFF2-40B4-BE49-F238E27FC236}">
                <a16:creationId xmlns:a16="http://schemas.microsoft.com/office/drawing/2014/main" id="{86938402-17D1-4524-B381-38C2FC204F9F}"/>
              </a:ext>
            </a:extLst>
          </p:cNvPr>
          <p:cNvSpPr>
            <a:spLocks noGrp="1"/>
          </p:cNvSpPr>
          <p:nvPr>
            <p:ph type="pic" sz="quarter" idx="30"/>
          </p:nvPr>
        </p:nvSpPr>
        <p:spPr>
          <a:xfrm>
            <a:off x="9997440"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3" name="Picture Placeholder 42">
            <a:extLst>
              <a:ext uri="{FF2B5EF4-FFF2-40B4-BE49-F238E27FC236}">
                <a16:creationId xmlns:a16="http://schemas.microsoft.com/office/drawing/2014/main" id="{5D0E6A1C-C9FE-4DED-8340-AE541A6A49AE}"/>
              </a:ext>
            </a:extLst>
          </p:cNvPr>
          <p:cNvSpPr>
            <a:spLocks noGrp="1"/>
          </p:cNvSpPr>
          <p:nvPr>
            <p:ph type="pic" sz="quarter" idx="31"/>
          </p:nvPr>
        </p:nvSpPr>
        <p:spPr>
          <a:xfrm>
            <a:off x="463550"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5" name="Picture Placeholder 44">
            <a:extLst>
              <a:ext uri="{FF2B5EF4-FFF2-40B4-BE49-F238E27FC236}">
                <a16:creationId xmlns:a16="http://schemas.microsoft.com/office/drawing/2014/main" id="{6DA4768F-1C87-4769-89BF-BF655796BAA4}"/>
              </a:ext>
            </a:extLst>
          </p:cNvPr>
          <p:cNvSpPr>
            <a:spLocks noGrp="1"/>
          </p:cNvSpPr>
          <p:nvPr>
            <p:ph type="pic" sz="quarter" idx="32"/>
          </p:nvPr>
        </p:nvSpPr>
        <p:spPr>
          <a:xfrm>
            <a:off x="2370328"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7" name="Picture Placeholder 46">
            <a:extLst>
              <a:ext uri="{FF2B5EF4-FFF2-40B4-BE49-F238E27FC236}">
                <a16:creationId xmlns:a16="http://schemas.microsoft.com/office/drawing/2014/main" id="{C6C14BD0-F164-4EF6-9FD2-78EC209EE5C7}"/>
              </a:ext>
            </a:extLst>
          </p:cNvPr>
          <p:cNvSpPr>
            <a:spLocks noGrp="1"/>
          </p:cNvSpPr>
          <p:nvPr>
            <p:ph type="pic" sz="quarter" idx="33"/>
          </p:nvPr>
        </p:nvSpPr>
        <p:spPr>
          <a:xfrm>
            <a:off x="4277106"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9" name="Picture Placeholder 48">
            <a:extLst>
              <a:ext uri="{FF2B5EF4-FFF2-40B4-BE49-F238E27FC236}">
                <a16:creationId xmlns:a16="http://schemas.microsoft.com/office/drawing/2014/main" id="{784AF63C-0B6E-499B-9DC9-D5808D3E6585}"/>
              </a:ext>
            </a:extLst>
          </p:cNvPr>
          <p:cNvSpPr>
            <a:spLocks noGrp="1"/>
          </p:cNvSpPr>
          <p:nvPr>
            <p:ph type="pic" sz="quarter" idx="34"/>
          </p:nvPr>
        </p:nvSpPr>
        <p:spPr>
          <a:xfrm>
            <a:off x="6183884"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50" name="Date Placeholder 49">
            <a:extLst>
              <a:ext uri="{FF2B5EF4-FFF2-40B4-BE49-F238E27FC236}">
                <a16:creationId xmlns:a16="http://schemas.microsoft.com/office/drawing/2014/main" id="{E4C1B1E2-CA36-4FD1-BDF6-5625DCD4DA31}"/>
              </a:ext>
            </a:extLst>
          </p:cNvPr>
          <p:cNvSpPr>
            <a:spLocks noGrp="1"/>
          </p:cNvSpPr>
          <p:nvPr>
            <p:ph type="dt" sz="half" idx="35"/>
          </p:nvPr>
        </p:nvSpPr>
        <p:spPr/>
        <p:txBody>
          <a:bodyPr/>
          <a:lstStyle/>
          <a:p>
            <a:endParaRPr lang="en-US"/>
          </a:p>
        </p:txBody>
      </p:sp>
      <p:sp>
        <p:nvSpPr>
          <p:cNvPr id="51" name="Footer Placeholder 50">
            <a:extLst>
              <a:ext uri="{FF2B5EF4-FFF2-40B4-BE49-F238E27FC236}">
                <a16:creationId xmlns:a16="http://schemas.microsoft.com/office/drawing/2014/main" id="{22EDB26C-5236-4D7C-9F6D-F706ADC74EE8}"/>
              </a:ext>
            </a:extLst>
          </p:cNvPr>
          <p:cNvSpPr>
            <a:spLocks noGrp="1"/>
          </p:cNvSpPr>
          <p:nvPr>
            <p:ph type="ftr" sz="quarter" idx="36"/>
          </p:nvPr>
        </p:nvSpPr>
        <p:spPr/>
        <p:txBody>
          <a:bodyPr/>
          <a:lstStyle/>
          <a:p>
            <a:endParaRPr lang="en-US"/>
          </a:p>
        </p:txBody>
      </p:sp>
      <p:sp>
        <p:nvSpPr>
          <p:cNvPr id="52" name="Slide Number Placeholder 51">
            <a:extLst>
              <a:ext uri="{FF2B5EF4-FFF2-40B4-BE49-F238E27FC236}">
                <a16:creationId xmlns:a16="http://schemas.microsoft.com/office/drawing/2014/main" id="{38133305-357B-4158-BEBE-4169C458FD60}"/>
              </a:ext>
            </a:extLst>
          </p:cNvPr>
          <p:cNvSpPr>
            <a:spLocks noGrp="1"/>
          </p:cNvSpPr>
          <p:nvPr>
            <p:ph type="sldNum" sz="quarter" idx="37"/>
          </p:nvPr>
        </p:nvSpPr>
        <p:spPr/>
        <p:txBody>
          <a:bodyPr/>
          <a:lstStyle/>
          <a:p>
            <a:fld id="{DD7C5E4E-CFDF-4048-AADC-D61B5EC07D91}" type="slidenum">
              <a:rPr lang="en-US" smtClean="0"/>
              <a:pPr/>
              <a:t>‹#›</a:t>
            </a:fld>
            <a:endParaRPr lang="en-US"/>
          </a:p>
        </p:txBody>
      </p:sp>
      <p:sp>
        <p:nvSpPr>
          <p:cNvPr id="54" name="Picture Placeholder 53">
            <a:extLst>
              <a:ext uri="{FF2B5EF4-FFF2-40B4-BE49-F238E27FC236}">
                <a16:creationId xmlns:a16="http://schemas.microsoft.com/office/drawing/2014/main" id="{2DECB1B6-2D0C-41AF-9C00-E99FBC22B9D9}"/>
              </a:ext>
            </a:extLst>
          </p:cNvPr>
          <p:cNvSpPr>
            <a:spLocks noGrp="1"/>
          </p:cNvSpPr>
          <p:nvPr>
            <p:ph type="pic" sz="quarter" idx="38"/>
          </p:nvPr>
        </p:nvSpPr>
        <p:spPr>
          <a:xfrm>
            <a:off x="8090662"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56" name="Picture Placeholder 55">
            <a:extLst>
              <a:ext uri="{FF2B5EF4-FFF2-40B4-BE49-F238E27FC236}">
                <a16:creationId xmlns:a16="http://schemas.microsoft.com/office/drawing/2014/main" id="{DD181DEC-7918-48DD-A80A-9BAC6E7B601C}"/>
              </a:ext>
            </a:extLst>
          </p:cNvPr>
          <p:cNvSpPr>
            <a:spLocks noGrp="1"/>
          </p:cNvSpPr>
          <p:nvPr>
            <p:ph type="pic" sz="quarter" idx="39"/>
          </p:nvPr>
        </p:nvSpPr>
        <p:spPr>
          <a:xfrm>
            <a:off x="9997440"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8"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414875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 Image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C52B7D-CB8C-45AE-8244-99EB733ADDD8}"/>
              </a:ext>
            </a:extLst>
          </p:cNvPr>
          <p:cNvSpPr>
            <a:spLocks noGrp="1"/>
          </p:cNvSpPr>
          <p:nvPr>
            <p:ph type="pic" sz="quarter" idx="13"/>
          </p:nvPr>
        </p:nvSpPr>
        <p:spPr>
          <a:xfrm>
            <a:off x="463923" y="1569089"/>
            <a:ext cx="320954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9" name="Picture Placeholder 8">
            <a:extLst>
              <a:ext uri="{FF2B5EF4-FFF2-40B4-BE49-F238E27FC236}">
                <a16:creationId xmlns:a16="http://schemas.microsoft.com/office/drawing/2014/main" id="{FB19D1F8-3747-4C18-A8DA-2B3C7B9704B4}"/>
              </a:ext>
            </a:extLst>
          </p:cNvPr>
          <p:cNvSpPr>
            <a:spLocks noGrp="1"/>
          </p:cNvSpPr>
          <p:nvPr>
            <p:ph type="pic" sz="quarter" idx="14"/>
          </p:nvPr>
        </p:nvSpPr>
        <p:spPr>
          <a:xfrm>
            <a:off x="4486149" y="1569089"/>
            <a:ext cx="320954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11" name="Picture Placeholder 10">
            <a:extLst>
              <a:ext uri="{FF2B5EF4-FFF2-40B4-BE49-F238E27FC236}">
                <a16:creationId xmlns:a16="http://schemas.microsoft.com/office/drawing/2014/main" id="{C1190FEF-C886-40E6-B4F2-F6A3094B6740}"/>
              </a:ext>
            </a:extLst>
          </p:cNvPr>
          <p:cNvSpPr>
            <a:spLocks noGrp="1"/>
          </p:cNvSpPr>
          <p:nvPr>
            <p:ph type="pic" sz="quarter" idx="15"/>
          </p:nvPr>
        </p:nvSpPr>
        <p:spPr>
          <a:xfrm>
            <a:off x="8525256" y="1569089"/>
            <a:ext cx="320954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2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457201"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8518526"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0"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4487864"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Tree>
    <p:extLst>
      <p:ext uri="{BB962C8B-B14F-4D97-AF65-F5344CB8AC3E}">
        <p14:creationId xmlns:p14="http://schemas.microsoft.com/office/powerpoint/2010/main" val="138576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 Image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C52B7D-CB8C-45AE-8244-99EB733ADDD8}"/>
              </a:ext>
            </a:extLst>
          </p:cNvPr>
          <p:cNvSpPr>
            <a:spLocks noGrp="1"/>
          </p:cNvSpPr>
          <p:nvPr>
            <p:ph type="pic" sz="quarter" idx="13"/>
          </p:nvPr>
        </p:nvSpPr>
        <p:spPr>
          <a:xfrm>
            <a:off x="463923" y="1569407"/>
            <a:ext cx="247462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9" name="Picture Placeholder 8">
            <a:extLst>
              <a:ext uri="{FF2B5EF4-FFF2-40B4-BE49-F238E27FC236}">
                <a16:creationId xmlns:a16="http://schemas.microsoft.com/office/drawing/2014/main" id="{FB19D1F8-3747-4C18-A8DA-2B3C7B9704B4}"/>
              </a:ext>
            </a:extLst>
          </p:cNvPr>
          <p:cNvSpPr>
            <a:spLocks noGrp="1"/>
          </p:cNvSpPr>
          <p:nvPr>
            <p:ph type="pic" sz="quarter" idx="14"/>
          </p:nvPr>
        </p:nvSpPr>
        <p:spPr>
          <a:xfrm>
            <a:off x="3396969" y="1569407"/>
            <a:ext cx="247462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11" name="Picture Placeholder 10">
            <a:extLst>
              <a:ext uri="{FF2B5EF4-FFF2-40B4-BE49-F238E27FC236}">
                <a16:creationId xmlns:a16="http://schemas.microsoft.com/office/drawing/2014/main" id="{C1190FEF-C886-40E6-B4F2-F6A3094B6740}"/>
              </a:ext>
            </a:extLst>
          </p:cNvPr>
          <p:cNvSpPr>
            <a:spLocks noGrp="1"/>
          </p:cNvSpPr>
          <p:nvPr>
            <p:ph type="pic" sz="quarter" idx="15"/>
          </p:nvPr>
        </p:nvSpPr>
        <p:spPr>
          <a:xfrm>
            <a:off x="6330015" y="1569407"/>
            <a:ext cx="247462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8" name="Picture Placeholder 7">
            <a:extLst>
              <a:ext uri="{FF2B5EF4-FFF2-40B4-BE49-F238E27FC236}">
                <a16:creationId xmlns:a16="http://schemas.microsoft.com/office/drawing/2014/main" id="{3DC26918-E609-4AE4-8969-DD806DFC55A3}"/>
              </a:ext>
            </a:extLst>
          </p:cNvPr>
          <p:cNvSpPr>
            <a:spLocks noGrp="1"/>
          </p:cNvSpPr>
          <p:nvPr>
            <p:ph type="pic" sz="quarter" idx="22"/>
          </p:nvPr>
        </p:nvSpPr>
        <p:spPr>
          <a:xfrm>
            <a:off x="9263062" y="1569407"/>
            <a:ext cx="2471738" cy="216693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2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3392488"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0"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6327775"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1"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9263062"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2"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1"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Tree>
    <p:extLst>
      <p:ext uri="{BB962C8B-B14F-4D97-AF65-F5344CB8AC3E}">
        <p14:creationId xmlns:p14="http://schemas.microsoft.com/office/powerpoint/2010/main" val="384194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hart + Titl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8277024D-A793-4084-9399-4C284891A77A}"/>
              </a:ext>
            </a:extLst>
          </p:cNvPr>
          <p:cNvSpPr>
            <a:spLocks noGrp="1"/>
          </p:cNvSpPr>
          <p:nvPr>
            <p:ph type="dt" sz="half" idx="10"/>
          </p:nvPr>
        </p:nvSpPr>
        <p:spPr/>
        <p:txBody>
          <a:bodyPr/>
          <a:lstStyle/>
          <a:p>
            <a:endParaRPr lang="en-US"/>
          </a:p>
        </p:txBody>
      </p:sp>
      <p:sp>
        <p:nvSpPr>
          <p:cNvPr id="7" name="Footer Placeholder 6">
            <a:extLst>
              <a:ext uri="{FF2B5EF4-FFF2-40B4-BE49-F238E27FC236}">
                <a16:creationId xmlns:a16="http://schemas.microsoft.com/office/drawing/2014/main" id="{0115E05B-B6F6-4D4F-8382-AB0E3941E702}"/>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79D0D84-56C3-445D-BE24-24D8D3EEF949}"/>
              </a:ext>
            </a:extLst>
          </p:cNvPr>
          <p:cNvSpPr>
            <a:spLocks noGrp="1"/>
          </p:cNvSpPr>
          <p:nvPr>
            <p:ph type="sldNum" sz="quarter" idx="12"/>
          </p:nvPr>
        </p:nvSpPr>
        <p:spPr/>
        <p:txBody>
          <a:bodyPr/>
          <a:lstStyle/>
          <a:p>
            <a:fld id="{DD7C5E4E-CFDF-4048-AADC-D61B5EC07D91}" type="slidenum">
              <a:rPr lang="en-US" smtClean="0"/>
              <a:pPr/>
              <a:t>‹#›</a:t>
            </a:fld>
            <a:endParaRPr lang="en-US"/>
          </a:p>
        </p:txBody>
      </p:sp>
      <p:sp>
        <p:nvSpPr>
          <p:cNvPr id="4" name="Chart Placeholder 3"/>
          <p:cNvSpPr>
            <a:spLocks noGrp="1"/>
          </p:cNvSpPr>
          <p:nvPr>
            <p:ph type="chart" sz="quarter" idx="13" hasCustomPrompt="1"/>
          </p:nvPr>
        </p:nvSpPr>
        <p:spPr>
          <a:xfrm>
            <a:off x="457200" y="1117599"/>
            <a:ext cx="11277600" cy="5283201"/>
          </a:xfrm>
        </p:spPr>
        <p:txBody>
          <a:bodyPr/>
          <a:lstStyle>
            <a:lvl1pPr>
              <a:defRPr/>
            </a:lvl1pPr>
          </a:lstStyle>
          <a:p>
            <a:r>
              <a:rPr lang="en-US"/>
              <a:t>Click icon to insert chart</a:t>
            </a:r>
          </a:p>
        </p:txBody>
      </p:sp>
      <p:sp>
        <p:nvSpPr>
          <p:cNvPr id="9"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308586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1A3AD1-14D5-443C-9C87-07C0AFD4145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600" b="1"/>
              <a:t>Basic slide layouts</a:t>
            </a:r>
          </a:p>
        </p:txBody>
      </p:sp>
    </p:spTree>
    <p:extLst>
      <p:ext uri="{BB962C8B-B14F-4D97-AF65-F5344CB8AC3E}">
        <p14:creationId xmlns:p14="http://schemas.microsoft.com/office/powerpoint/2010/main" val="132836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p:nvPr>
        </p:nvSpPr>
        <p:spPr>
          <a:xfrm>
            <a:off x="457200" y="1929653"/>
            <a:ext cx="5546912" cy="2400300"/>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43DC19A-B013-4DE2-81D3-D229C7E347E4}"/>
              </a:ext>
            </a:extLst>
          </p:cNvPr>
          <p:cNvSpPr>
            <a:spLocks noGrp="1"/>
          </p:cNvSpPr>
          <p:nvPr>
            <p:ph type="subTitle" idx="1"/>
          </p:nvPr>
        </p:nvSpPr>
        <p:spPr>
          <a:xfrm>
            <a:off x="457200" y="457200"/>
            <a:ext cx="5641848" cy="246888"/>
          </a:xfrm>
        </p:spPr>
        <p:txBody>
          <a:bodyPr lIns="0" tIns="0" rIns="0" bIns="0" anchor="t">
            <a:normAutofit/>
          </a:bodyPr>
          <a:lstStyle>
            <a:lvl1pPr marL="0" indent="0" algn="l">
              <a:lnSpc>
                <a:spcPct val="100000"/>
              </a:lnSpc>
              <a:buNone/>
              <a:defRPr sz="1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Graphic 8">
            <a:extLst>
              <a:ext uri="{FF2B5EF4-FFF2-40B4-BE49-F238E27FC236}">
                <a16:creationId xmlns:a16="http://schemas.microsoft.com/office/drawing/2014/main" id="{6C8E5ADC-D225-4288-8F97-ADEBFEF6E08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Tree>
    <p:extLst>
      <p:ext uri="{BB962C8B-B14F-4D97-AF65-F5344CB8AC3E}">
        <p14:creationId xmlns:p14="http://schemas.microsoft.com/office/powerpoint/2010/main" val="79280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0AC3-6965-4DEE-B985-C96593A22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63495E-4B99-4375-AF20-F9378E3540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586CF-BD5B-4585-958B-293AA076A0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55B1333-6801-4D63-BDEF-08198C424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D4CB0-77D4-4834-8170-50D2368C20AA}"/>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05057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813E-9196-4EF6-A668-2D6D18A505EF}"/>
              </a:ext>
            </a:extLst>
          </p:cNvPr>
          <p:cNvSpPr>
            <a:spLocks noGrp="1"/>
          </p:cNvSpPr>
          <p:nvPr>
            <p:ph type="title"/>
          </p:nvPr>
        </p:nvSpPr>
        <p:spPr>
          <a:xfrm>
            <a:off x="457200" y="723901"/>
            <a:ext cx="5546912" cy="2012576"/>
          </a:xfrm>
        </p:spPr>
        <p:txBody>
          <a:bodyPr anchor="t">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7AB1777E-7232-4918-A14D-00B3B0536351}"/>
              </a:ext>
            </a:extLst>
          </p:cNvPr>
          <p:cNvSpPr>
            <a:spLocks noGrp="1"/>
          </p:cNvSpPr>
          <p:nvPr>
            <p:ph type="body" idx="1"/>
          </p:nvPr>
        </p:nvSpPr>
        <p:spPr>
          <a:xfrm>
            <a:off x="457200" y="2736478"/>
            <a:ext cx="5546912" cy="692522"/>
          </a:xfrm>
        </p:spPr>
        <p:txBody>
          <a:bodyPr>
            <a:normAutofit/>
          </a:bodyPr>
          <a:lstStyle>
            <a:lvl1pPr marL="517525" indent="-517525">
              <a:buFont typeface="PW Centra No2" pitchFamily="2" charset="0"/>
              <a:buChar char="―"/>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Graphic 7">
            <a:extLst>
              <a:ext uri="{FF2B5EF4-FFF2-40B4-BE49-F238E27FC236}">
                <a16:creationId xmlns:a16="http://schemas.microsoft.com/office/drawing/2014/main" id="{BCBFC967-5846-46EB-942E-CF814FB0FE9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Tree>
    <p:extLst>
      <p:ext uri="{BB962C8B-B14F-4D97-AF65-F5344CB8AC3E}">
        <p14:creationId xmlns:p14="http://schemas.microsoft.com/office/powerpoint/2010/main" val="250740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Idea + Imag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20CC72B-C910-47AE-A04A-1C9FB4274CB0}"/>
              </a:ext>
            </a:extLst>
          </p:cNvPr>
          <p:cNvSpPr>
            <a:spLocks noGrp="1"/>
          </p:cNvSpPr>
          <p:nvPr>
            <p:ph type="dt" sz="half" idx="12"/>
          </p:nvPr>
        </p:nvSpPr>
        <p:spPr/>
        <p:txBody>
          <a:bodyPr/>
          <a:lstStyle/>
          <a:p>
            <a:endParaRPr lang="en-US"/>
          </a:p>
        </p:txBody>
      </p:sp>
      <p:sp>
        <p:nvSpPr>
          <p:cNvPr id="6" name="Picture Placeholder 2">
            <a:extLst>
              <a:ext uri="{FF2B5EF4-FFF2-40B4-BE49-F238E27FC236}">
                <a16:creationId xmlns:a16="http://schemas.microsoft.com/office/drawing/2014/main" id="{A54FA835-AE81-4C35-837F-C87A8DFB6B69}"/>
              </a:ext>
            </a:extLst>
          </p:cNvPr>
          <p:cNvSpPr>
            <a:spLocks noGrp="1"/>
          </p:cNvSpPr>
          <p:nvPr>
            <p:ph type="pic" idx="1"/>
          </p:nvPr>
        </p:nvSpPr>
        <p:spPr>
          <a:xfrm>
            <a:off x="6096001" y="-1"/>
            <a:ext cx="6095999" cy="68580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9">
            <a:extLst>
              <a:ext uri="{FF2B5EF4-FFF2-40B4-BE49-F238E27FC236}">
                <a16:creationId xmlns:a16="http://schemas.microsoft.com/office/drawing/2014/main" id="{8D0B0101-B634-4E0C-973F-9843F578EAA2}"/>
              </a:ext>
            </a:extLst>
          </p:cNvPr>
          <p:cNvSpPr>
            <a:spLocks noGrp="1"/>
          </p:cNvSpPr>
          <p:nvPr>
            <p:ph type="body" sz="quarter" idx="25" hasCustomPrompt="1"/>
          </p:nvPr>
        </p:nvSpPr>
        <p:spPr>
          <a:xfrm>
            <a:off x="457201" y="457200"/>
            <a:ext cx="4811265" cy="2215991"/>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8" name="Text Placeholder 7">
            <a:extLst>
              <a:ext uri="{FF2B5EF4-FFF2-40B4-BE49-F238E27FC236}">
                <a16:creationId xmlns:a16="http://schemas.microsoft.com/office/drawing/2014/main" id="{21B06646-34A0-433E-B177-A6E328C1A13D}"/>
              </a:ext>
            </a:extLst>
          </p:cNvPr>
          <p:cNvSpPr>
            <a:spLocks noGrp="1"/>
          </p:cNvSpPr>
          <p:nvPr>
            <p:ph type="body" sz="quarter" idx="16" hasCustomPrompt="1"/>
          </p:nvPr>
        </p:nvSpPr>
        <p:spPr>
          <a:xfrm>
            <a:off x="1807787" y="6030918"/>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0" name="Text Placeholder 10">
            <a:extLst>
              <a:ext uri="{FF2B5EF4-FFF2-40B4-BE49-F238E27FC236}">
                <a16:creationId xmlns:a16="http://schemas.microsoft.com/office/drawing/2014/main" id="{00F9A7C4-788A-48BD-9659-88CAD8FD58F9}"/>
              </a:ext>
            </a:extLst>
          </p:cNvPr>
          <p:cNvSpPr>
            <a:spLocks noGrp="1"/>
          </p:cNvSpPr>
          <p:nvPr>
            <p:ph type="body" sz="quarter" idx="20" hasCustomPrompt="1"/>
          </p:nvPr>
        </p:nvSpPr>
        <p:spPr>
          <a:xfrm rot="10800000">
            <a:off x="5792129" y="5829327"/>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318328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1AE7-85A1-492C-882E-CE01A266A9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554AA9-9DC7-4537-9D0F-777D55B58BCA}"/>
              </a:ext>
            </a:extLst>
          </p:cNvPr>
          <p:cNvSpPr>
            <a:spLocks noGrp="1"/>
          </p:cNvSpPr>
          <p:nvPr>
            <p:ph sz="half" idx="1"/>
          </p:nvPr>
        </p:nvSpPr>
        <p:spPr>
          <a:xfrm>
            <a:off x="466344" y="1562100"/>
            <a:ext cx="5587253"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7965E3-4FBA-475C-B28D-DE9A0C2C531E}"/>
              </a:ext>
            </a:extLst>
          </p:cNvPr>
          <p:cNvSpPr>
            <a:spLocks noGrp="1"/>
          </p:cNvSpPr>
          <p:nvPr>
            <p:ph sz="half" idx="2"/>
          </p:nvPr>
        </p:nvSpPr>
        <p:spPr>
          <a:xfrm>
            <a:off x="6147816" y="1562100"/>
            <a:ext cx="5586984"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6C96E6E6-E9E8-4F57-B513-3F31EF1EAC9B}"/>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6DB2930C-8FE1-4E34-A4B5-DE4E9F4939D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4D461C0-078C-468F-BC24-F8F4474ADDC1}"/>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62668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80AA5-0F8C-4091-9DDE-ADC80469C5D5}"/>
              </a:ext>
            </a:extLst>
          </p:cNvPr>
          <p:cNvSpPr>
            <a:spLocks noGrp="1"/>
          </p:cNvSpPr>
          <p:nvPr>
            <p:ph type="body" idx="1"/>
          </p:nvPr>
        </p:nvSpPr>
        <p:spPr>
          <a:xfrm>
            <a:off x="463923" y="1106289"/>
            <a:ext cx="5586984" cy="40081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933B08-2EEA-4B0C-A34F-46DCE610C8D3}"/>
              </a:ext>
            </a:extLst>
          </p:cNvPr>
          <p:cNvSpPr>
            <a:spLocks noGrp="1"/>
          </p:cNvSpPr>
          <p:nvPr>
            <p:ph sz="half" idx="2"/>
          </p:nvPr>
        </p:nvSpPr>
        <p:spPr>
          <a:xfrm>
            <a:off x="463923" y="1562100"/>
            <a:ext cx="5586984" cy="48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96F9F0-28C3-4F51-B823-ADC6FBE95693}"/>
              </a:ext>
            </a:extLst>
          </p:cNvPr>
          <p:cNvSpPr>
            <a:spLocks noGrp="1"/>
          </p:cNvSpPr>
          <p:nvPr>
            <p:ph type="body" sz="quarter" idx="3"/>
          </p:nvPr>
        </p:nvSpPr>
        <p:spPr>
          <a:xfrm>
            <a:off x="6147816" y="1106289"/>
            <a:ext cx="5586984" cy="40081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0D04C3-07A2-4012-85AF-2D0EBF925D8E}"/>
              </a:ext>
            </a:extLst>
          </p:cNvPr>
          <p:cNvSpPr>
            <a:spLocks noGrp="1"/>
          </p:cNvSpPr>
          <p:nvPr>
            <p:ph sz="quarter" idx="4"/>
          </p:nvPr>
        </p:nvSpPr>
        <p:spPr>
          <a:xfrm>
            <a:off x="6147816" y="1562100"/>
            <a:ext cx="5586984" cy="48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8A8D174C-B6A5-482D-BEA7-D2A278558623}"/>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C54F2996-7152-485C-9513-A7CC295DCF6D}"/>
              </a:ext>
            </a:extLst>
          </p:cNvPr>
          <p:cNvSpPr>
            <a:spLocks noGrp="1"/>
          </p:cNvSpPr>
          <p:nvPr>
            <p:ph type="dt" sz="half" idx="10"/>
          </p:nvPr>
        </p:nvSpPr>
        <p:spPr/>
        <p:txBody>
          <a:bodyPr/>
          <a:lstStyle/>
          <a:p>
            <a:endParaRPr lang="en-US"/>
          </a:p>
        </p:txBody>
      </p:sp>
      <p:sp>
        <p:nvSpPr>
          <p:cNvPr id="11" name="Footer Placeholder 10">
            <a:extLst>
              <a:ext uri="{FF2B5EF4-FFF2-40B4-BE49-F238E27FC236}">
                <a16:creationId xmlns:a16="http://schemas.microsoft.com/office/drawing/2014/main" id="{5CBA78CC-CCCD-4D00-B873-FB8FA70605D0}"/>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882A929F-0A97-431C-8DFD-4C3D60C61802}"/>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36122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C87E-E407-42DF-9643-4D9747F46778}"/>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8277024D-A793-4084-9399-4C284891A77A}"/>
              </a:ext>
            </a:extLst>
          </p:cNvPr>
          <p:cNvSpPr>
            <a:spLocks noGrp="1"/>
          </p:cNvSpPr>
          <p:nvPr>
            <p:ph type="dt" sz="half" idx="10"/>
          </p:nvPr>
        </p:nvSpPr>
        <p:spPr/>
        <p:txBody>
          <a:bodyPr/>
          <a:lstStyle/>
          <a:p>
            <a:endParaRPr lang="en-US"/>
          </a:p>
        </p:txBody>
      </p:sp>
      <p:sp>
        <p:nvSpPr>
          <p:cNvPr id="7" name="Footer Placeholder 6">
            <a:extLst>
              <a:ext uri="{FF2B5EF4-FFF2-40B4-BE49-F238E27FC236}">
                <a16:creationId xmlns:a16="http://schemas.microsoft.com/office/drawing/2014/main" id="{0115E05B-B6F6-4D4F-8382-AB0E3941E702}"/>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79D0D84-56C3-445D-BE24-24D8D3EEF949}"/>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329796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BDD0479-AD43-4DD2-BF54-0C5FA5EF358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ACD1C75-4669-4072-BAE9-EB2F737727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D38538-B4EB-4849-969A-B805676036AA}"/>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183359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C41154-5D6F-4101-9106-A12D5165615B}"/>
              </a:ext>
            </a:extLst>
          </p:cNvPr>
          <p:cNvSpPr>
            <a:spLocks noGrp="1"/>
          </p:cNvSpPr>
          <p:nvPr>
            <p:ph idx="1"/>
          </p:nvPr>
        </p:nvSpPr>
        <p:spPr>
          <a:xfrm>
            <a:off x="466344" y="1562100"/>
            <a:ext cx="8397688" cy="4838700"/>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ADA866-B8E3-4CC7-8EEA-C716F94183F2}"/>
              </a:ext>
            </a:extLst>
          </p:cNvPr>
          <p:cNvSpPr>
            <a:spLocks noGrp="1"/>
          </p:cNvSpPr>
          <p:nvPr>
            <p:ph type="body" sz="half" idx="2"/>
          </p:nvPr>
        </p:nvSpPr>
        <p:spPr>
          <a:xfrm>
            <a:off x="8915400" y="1562098"/>
            <a:ext cx="2819400" cy="4838701"/>
          </a:xfrm>
          <a:solidFill>
            <a:schemeClr val="tx1"/>
          </a:solidFill>
          <a:ln>
            <a:noFill/>
          </a:ln>
        </p:spPr>
        <p:txBody>
          <a:bodyPr lIns="182880" tIns="182880" rIns="182880" bIns="18288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F03043F3-6A8C-45BD-8F4B-02A594088A51}"/>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3348D693-6F3F-409D-8445-7494D3436758}"/>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837636C0-BD03-4F51-AA7E-425813EFA21E}"/>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66F6AF23-C03F-4465-82BB-54D465E383DF}"/>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3633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1A3AD1-14D5-443C-9C87-07C0AFD4145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600" b="1"/>
              <a:t>Do not use layouts </a:t>
            </a:r>
            <a:br>
              <a:rPr lang="en-US" sz="16600" b="1"/>
            </a:br>
            <a:r>
              <a:rPr lang="en-US" sz="16600" b="1"/>
              <a:t>after this</a:t>
            </a:r>
          </a:p>
        </p:txBody>
      </p:sp>
    </p:spTree>
    <p:extLst>
      <p:ext uri="{BB962C8B-B14F-4D97-AF65-F5344CB8AC3E}">
        <p14:creationId xmlns:p14="http://schemas.microsoft.com/office/powerpoint/2010/main" val="156199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 Tex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C8E5ADC-D225-4288-8F97-ADEBFEF6E08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
        <p:nvSpPr>
          <p:cNvPr id="8"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10"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457200" y="1562100"/>
            <a:ext cx="5638800" cy="1661993"/>
          </a:xfrm>
        </p:spPr>
        <p:txBody>
          <a:bodyPr anchor="t">
            <a:spAutoFit/>
          </a:bodyPr>
          <a:lstStyle>
            <a:lvl1pPr algn="l">
              <a:lnSpc>
                <a:spcPct val="100000"/>
              </a:lnSpc>
              <a:spcAft>
                <a:spcPts val="3000"/>
              </a:spcAft>
              <a:defRPr sz="5400"/>
            </a:lvl1pPr>
          </a:lstStyle>
          <a:p>
            <a:r>
              <a:rPr lang="en-US"/>
              <a:t>Presentation Title Goes Here </a:t>
            </a:r>
          </a:p>
        </p:txBody>
      </p:sp>
    </p:spTree>
    <p:extLst>
      <p:ext uri="{BB962C8B-B14F-4D97-AF65-F5344CB8AC3E}">
        <p14:creationId xmlns:p14="http://schemas.microsoft.com/office/powerpoint/2010/main" val="312510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B: Text + Imag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457200" y="1562100"/>
            <a:ext cx="5638800" cy="1661993"/>
          </a:xfrm>
        </p:spPr>
        <p:txBody>
          <a:bodyPr anchor="t">
            <a:spAutoFit/>
          </a:bodyPr>
          <a:lstStyle>
            <a:lvl1pPr algn="l">
              <a:lnSpc>
                <a:spcPct val="100000"/>
              </a:lnSpc>
              <a:spcAft>
                <a:spcPts val="3000"/>
              </a:spcAft>
              <a:defRPr sz="5400"/>
            </a:lvl1pPr>
          </a:lstStyle>
          <a:p>
            <a:r>
              <a:rPr lang="en-US"/>
              <a:t>Presentation Title Goes Here </a:t>
            </a:r>
          </a:p>
        </p:txBody>
      </p:sp>
      <p:sp>
        <p:nvSpPr>
          <p:cNvPr id="5" name="Picture Placeholder 4">
            <a:extLst>
              <a:ext uri="{FF2B5EF4-FFF2-40B4-BE49-F238E27FC236}">
                <a16:creationId xmlns:a16="http://schemas.microsoft.com/office/drawing/2014/main" id="{295864F6-1A52-4D60-AFA5-838829C37322}"/>
              </a:ext>
            </a:extLst>
          </p:cNvPr>
          <p:cNvSpPr>
            <a:spLocks noGrp="1"/>
          </p:cNvSpPr>
          <p:nvPr>
            <p:ph type="pic" sz="quarter" idx="10"/>
          </p:nvPr>
        </p:nvSpPr>
        <p:spPr>
          <a:xfrm>
            <a:off x="6705600" y="0"/>
            <a:ext cx="5486400"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pic>
        <p:nvPicPr>
          <p:cNvPr id="7" name="Graphic 6">
            <a:extLst>
              <a:ext uri="{FF2B5EF4-FFF2-40B4-BE49-F238E27FC236}">
                <a16:creationId xmlns:a16="http://schemas.microsoft.com/office/drawing/2014/main" id="{33C46BE4-891E-4FA2-9E04-5A171FE4836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
        <p:nvSpPr>
          <p:cNvPr id="11"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Tree>
    <p:extLst>
      <p:ext uri="{BB962C8B-B14F-4D97-AF65-F5344CB8AC3E}">
        <p14:creationId xmlns:p14="http://schemas.microsoft.com/office/powerpoint/2010/main" val="347156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C: Text + Image Horizon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0" y="-1"/>
            <a:ext cx="12191999" cy="566927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4" name="Text Placeholder 3">
            <a:extLst>
              <a:ext uri="{FF2B5EF4-FFF2-40B4-BE49-F238E27FC236}">
                <a16:creationId xmlns:a16="http://schemas.microsoft.com/office/drawing/2014/main" id="{AC129172-0239-40D9-B7C7-B259D0F584D7}"/>
              </a:ext>
            </a:extLst>
          </p:cNvPr>
          <p:cNvSpPr>
            <a:spLocks noGrp="1"/>
          </p:cNvSpPr>
          <p:nvPr>
            <p:ph type="body" sz="half" idx="2" hasCustomPrompt="1"/>
          </p:nvPr>
        </p:nvSpPr>
        <p:spPr>
          <a:xfrm>
            <a:off x="457200" y="6112748"/>
            <a:ext cx="7510463" cy="369332"/>
          </a:xfrm>
        </p:spPr>
        <p:txBody>
          <a:bodyPr anchor="b">
            <a:spAutoFit/>
          </a:bodyPr>
          <a:lstStyle>
            <a:lvl1pPr marL="0" indent="0">
              <a:lnSpc>
                <a:spcPct val="100000"/>
              </a:lnSpc>
              <a:buNone/>
              <a:defRPr sz="2400" b="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Presentation Title Goes Here </a:t>
            </a:r>
          </a:p>
        </p:txBody>
      </p:sp>
      <p:pic>
        <p:nvPicPr>
          <p:cNvPr id="10" name="Graphic 9">
            <a:extLst>
              <a:ext uri="{FF2B5EF4-FFF2-40B4-BE49-F238E27FC236}">
                <a16:creationId xmlns:a16="http://schemas.microsoft.com/office/drawing/2014/main" id="{D97846B8-F525-4B36-AE8C-9F99859AE17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1826" y="6198860"/>
            <a:ext cx="1554480" cy="206165"/>
          </a:xfrm>
          <a:prstGeom prst="rect">
            <a:avLst/>
          </a:prstGeom>
        </p:spPr>
      </p:pic>
    </p:spTree>
    <p:extLst>
      <p:ext uri="{BB962C8B-B14F-4D97-AF65-F5344CB8AC3E}">
        <p14:creationId xmlns:p14="http://schemas.microsoft.com/office/powerpoint/2010/main" val="351248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D: Text on Color">
    <p:bg>
      <p:bgPr>
        <a:solidFill>
          <a:srgbClr val="F7CD00"/>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C7964D6-3C3E-41E8-B58B-40D0CF4AC2E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8760" y="457200"/>
            <a:ext cx="1554480" cy="206165"/>
          </a:xfrm>
          <a:prstGeom prst="rect">
            <a:avLst/>
          </a:prstGeom>
        </p:spPr>
      </p:pic>
      <p:sp>
        <p:nvSpPr>
          <p:cNvPr id="9"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1116496" y="3013502"/>
            <a:ext cx="9959009" cy="830997"/>
          </a:xfrm>
        </p:spPr>
        <p:txBody>
          <a:bodyPr wrap="square" anchor="t">
            <a:spAutoFit/>
          </a:bodyPr>
          <a:lstStyle>
            <a:lvl1pPr algn="ctr">
              <a:lnSpc>
                <a:spcPct val="100000"/>
              </a:lnSpc>
              <a:spcAft>
                <a:spcPts val="1200"/>
              </a:spcAft>
              <a:defRPr sz="5400" baseline="0"/>
            </a:lvl1pPr>
          </a:lstStyle>
          <a:p>
            <a:r>
              <a:rPr lang="en-US"/>
              <a:t>Presentation Title Goes Here</a:t>
            </a:r>
          </a:p>
        </p:txBody>
      </p:sp>
      <p:sp>
        <p:nvSpPr>
          <p:cNvPr id="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6129957"/>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Tree>
    <p:extLst>
      <p:ext uri="{BB962C8B-B14F-4D97-AF65-F5344CB8AC3E}">
        <p14:creationId xmlns:p14="http://schemas.microsoft.com/office/powerpoint/2010/main" val="326729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Idea (serif) + Image">
    <p:bg>
      <p:bgPr>
        <a:solidFill>
          <a:srgbClr val="1818A5"/>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20CC72B-C910-47AE-A04A-1C9FB4274CB0}"/>
              </a:ext>
            </a:extLst>
          </p:cNvPr>
          <p:cNvSpPr>
            <a:spLocks noGrp="1"/>
          </p:cNvSpPr>
          <p:nvPr>
            <p:ph type="dt" sz="half" idx="12"/>
          </p:nvPr>
        </p:nvSpPr>
        <p:spPr/>
        <p:txBody>
          <a:bodyPr/>
          <a:lstStyle/>
          <a:p>
            <a:endParaRPr lang="en-US"/>
          </a:p>
        </p:txBody>
      </p:sp>
      <p:sp>
        <p:nvSpPr>
          <p:cNvPr id="6" name="Picture Placeholder 2">
            <a:extLst>
              <a:ext uri="{FF2B5EF4-FFF2-40B4-BE49-F238E27FC236}">
                <a16:creationId xmlns:a16="http://schemas.microsoft.com/office/drawing/2014/main" id="{A54FA835-AE81-4C35-837F-C87A8DFB6B69}"/>
              </a:ext>
            </a:extLst>
          </p:cNvPr>
          <p:cNvSpPr>
            <a:spLocks noGrp="1"/>
          </p:cNvSpPr>
          <p:nvPr>
            <p:ph type="pic" idx="1"/>
          </p:nvPr>
        </p:nvSpPr>
        <p:spPr>
          <a:xfrm>
            <a:off x="6096001" y="-1"/>
            <a:ext cx="6095999" cy="68580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9">
            <a:extLst>
              <a:ext uri="{FF2B5EF4-FFF2-40B4-BE49-F238E27FC236}">
                <a16:creationId xmlns:a16="http://schemas.microsoft.com/office/drawing/2014/main" id="{8D0B0101-B634-4E0C-973F-9843F578EAA2}"/>
              </a:ext>
            </a:extLst>
          </p:cNvPr>
          <p:cNvSpPr>
            <a:spLocks noGrp="1"/>
          </p:cNvSpPr>
          <p:nvPr>
            <p:ph type="body" sz="quarter" idx="25" hasCustomPrompt="1"/>
          </p:nvPr>
        </p:nvSpPr>
        <p:spPr>
          <a:xfrm>
            <a:off x="457201" y="457200"/>
            <a:ext cx="4811265" cy="2215991"/>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solidFill>
                  <a:schemeClr val="bg1"/>
                </a:solidFill>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8" name="Text Placeholder 7">
            <a:extLst>
              <a:ext uri="{FF2B5EF4-FFF2-40B4-BE49-F238E27FC236}">
                <a16:creationId xmlns:a16="http://schemas.microsoft.com/office/drawing/2014/main" id="{21B06646-34A0-433E-B177-A6E328C1A13D}"/>
              </a:ext>
            </a:extLst>
          </p:cNvPr>
          <p:cNvSpPr>
            <a:spLocks noGrp="1"/>
          </p:cNvSpPr>
          <p:nvPr>
            <p:ph type="body" sz="quarter" idx="16" hasCustomPrompt="1"/>
          </p:nvPr>
        </p:nvSpPr>
        <p:spPr>
          <a:xfrm>
            <a:off x="1807787" y="6030918"/>
            <a:ext cx="4094070" cy="370230"/>
          </a:xfrm>
          <a:noFill/>
        </p:spPr>
        <p:txBody>
          <a:bodyPr wrap="none" lIns="0" tIns="0" rIns="0" bIns="0">
            <a:spAutoFit/>
          </a:bodyPr>
          <a:lstStyle>
            <a:lvl1pPr marL="0" indent="0" algn="r">
              <a:buFont typeface="Segoe UI" panose="020B0502040204020203" pitchFamily="34" charset="0"/>
              <a:buChar char="​"/>
              <a:defRPr sz="1000" b="1" baseline="0">
                <a:solidFill>
                  <a:schemeClr val="bg1"/>
                </a:solidFill>
              </a:defRPr>
            </a:lvl1pPr>
            <a:lvl2pPr marL="0" indent="0" algn="r">
              <a:spcBef>
                <a:spcPts val="0"/>
              </a:spcBef>
              <a:buFont typeface="Segoe UI" panose="020B0502040204020203" pitchFamily="34" charset="0"/>
              <a:buChar char="​"/>
              <a:defRPr sz="1000">
                <a:solidFill>
                  <a:schemeClr val="bg1"/>
                </a:solidFill>
              </a:defRPr>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1" name="Text Placeholder 7">
            <a:extLst>
              <a:ext uri="{FF2B5EF4-FFF2-40B4-BE49-F238E27FC236}">
                <a16:creationId xmlns:a16="http://schemas.microsoft.com/office/drawing/2014/main" id="{53E921D3-43BC-426D-A5F3-8F6C13B15452}"/>
              </a:ext>
            </a:extLst>
          </p:cNvPr>
          <p:cNvSpPr>
            <a:spLocks noGrp="1"/>
          </p:cNvSpPr>
          <p:nvPr>
            <p:ph type="body" sz="quarter" idx="26" hasCustomPrompt="1"/>
          </p:nvPr>
        </p:nvSpPr>
        <p:spPr>
          <a:xfrm>
            <a:off x="5792853" y="5798379"/>
            <a:ext cx="109004" cy="162480"/>
          </a:xfrm>
          <a:noFill/>
        </p:spPr>
        <p:txBody>
          <a:bodyPr wrap="none" lIns="0" tIns="0" rIns="0" bIns="0">
            <a:spAutoFit/>
          </a:bodyPr>
          <a:lstStyle>
            <a:lvl1pPr marL="0" indent="0" algn="r">
              <a:buFont typeface="Segoe UI" panose="020B0502040204020203" pitchFamily="34" charset="0"/>
              <a:buChar char="​"/>
              <a:defRPr sz="1000" b="1" baseline="0">
                <a:solidFill>
                  <a:schemeClr val="bg1"/>
                </a:solidFill>
              </a:defRPr>
            </a:lvl1pPr>
            <a:lvl2pPr marL="0" indent="0" algn="r">
              <a:spcBef>
                <a:spcPts val="0"/>
              </a:spcBef>
              <a:buFont typeface="Segoe UI" panose="020B0502040204020203" pitchFamily="34" charset="0"/>
              <a:buChar char="​"/>
              <a:defRPr sz="1000" b="1">
                <a:solidFill>
                  <a:schemeClr val="bg1"/>
                </a:solidFill>
              </a:defRPr>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1"/>
            <a:r>
              <a:rPr lang="en-US"/>
              <a:t>→</a:t>
            </a:r>
          </a:p>
        </p:txBody>
      </p:sp>
    </p:spTree>
    <p:extLst>
      <p:ext uri="{BB962C8B-B14F-4D97-AF65-F5344CB8AC3E}">
        <p14:creationId xmlns:p14="http://schemas.microsoft.com/office/powerpoint/2010/main" val="279082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D: Color Block + B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731520" y="723900"/>
            <a:ext cx="10728960" cy="5410200"/>
          </a:xfrm>
          <a:solidFill>
            <a:schemeClr val="accent1"/>
          </a:solidFill>
        </p:spPr>
        <p:txBody>
          <a:bodyPr lIns="457200" tIns="457200" rIns="457200" bIns="457200" anchor="ctr">
            <a:normAutofit/>
          </a:bodyPr>
          <a:lstStyle>
            <a:lvl1pPr algn="ctr">
              <a:lnSpc>
                <a:spcPct val="100000"/>
              </a:lnSpc>
              <a:spcAft>
                <a:spcPts val="1200"/>
              </a:spcAft>
              <a:defRPr sz="5400">
                <a:solidFill>
                  <a:schemeClr val="bg1"/>
                </a:solidFill>
              </a:defRPr>
            </a:lvl1pPr>
          </a:lstStyle>
          <a:p>
            <a:r>
              <a:rPr lang="en-US"/>
              <a:t>Presentation Title Goes Here</a:t>
            </a:r>
          </a:p>
        </p:txBody>
      </p:sp>
      <p:sp>
        <p:nvSpPr>
          <p:cNvPr id="6" name="Text Placeholder 5">
            <a:extLst>
              <a:ext uri="{FF2B5EF4-FFF2-40B4-BE49-F238E27FC236}">
                <a16:creationId xmlns:a16="http://schemas.microsoft.com/office/drawing/2014/main" id="{FA31DF20-3EC4-44DD-89DE-E2922334CF15}"/>
              </a:ext>
            </a:extLst>
          </p:cNvPr>
          <p:cNvSpPr>
            <a:spLocks noGrp="1"/>
          </p:cNvSpPr>
          <p:nvPr>
            <p:ph type="body" sz="quarter" idx="11" hasCustomPrompt="1"/>
          </p:nvPr>
        </p:nvSpPr>
        <p:spPr>
          <a:xfrm>
            <a:off x="5318760" y="1190307"/>
            <a:ext cx="1554480" cy="210312"/>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00"/>
            </a:lvl1pPr>
          </a:lstStyle>
          <a:p>
            <a:pPr lvl="0"/>
            <a:r>
              <a:rPr lang="en-US"/>
              <a:t>.</a:t>
            </a:r>
          </a:p>
        </p:txBody>
      </p:sp>
      <p:sp>
        <p:nvSpPr>
          <p:cNvPr id="9"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5377069"/>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4" name="Picture Placeholder 3">
            <a:extLst>
              <a:ext uri="{FF2B5EF4-FFF2-40B4-BE49-F238E27FC236}">
                <a16:creationId xmlns:a16="http://schemas.microsoft.com/office/drawing/2014/main" id="{1DE3C405-5DC0-4B63-A30D-6430686345A3}"/>
              </a:ext>
            </a:extLst>
          </p:cNvPr>
          <p:cNvSpPr>
            <a:spLocks noGrp="1"/>
          </p:cNvSpPr>
          <p:nvPr>
            <p:ph type="pic" sz="quarter" idx="12" hasCustomPrompt="1"/>
          </p:nvPr>
        </p:nvSpPr>
        <p:spPr>
          <a:xfrm>
            <a:off x="0" y="0"/>
            <a:ext cx="12192000" cy="6858000"/>
          </a:xfrm>
        </p:spPr>
        <p:txBody>
          <a:bodyPr tIns="2560320" anchor="ctr"/>
          <a:lstStyle>
            <a:lvl1pPr marL="0" indent="0" algn="ctr">
              <a:buNone/>
              <a:defRPr>
                <a:solidFill>
                  <a:schemeClr val="bg1"/>
                </a:solidFill>
              </a:defRPr>
            </a:lvl1pPr>
          </a:lstStyle>
          <a:p>
            <a:r>
              <a:rPr lang="en-US"/>
              <a:t>IMPORTANT! First click icon in the middle to insert image</a:t>
            </a:r>
            <a:br>
              <a:rPr lang="en-US"/>
            </a:br>
            <a:r>
              <a:rPr lang="en-US"/>
              <a:t>and then send image to back</a:t>
            </a:r>
          </a:p>
        </p:txBody>
      </p:sp>
    </p:spTree>
    <p:extLst>
      <p:ext uri="{BB962C8B-B14F-4D97-AF65-F5344CB8AC3E}">
        <p14:creationId xmlns:p14="http://schemas.microsoft.com/office/powerpoint/2010/main" val="20017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D: Color Overlay + BG Imag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0" y="0"/>
            <a:ext cx="12192000" cy="6858000"/>
          </a:xfrm>
          <a:solidFill>
            <a:srgbClr val="440099">
              <a:alpha val="75000"/>
            </a:srgbClr>
          </a:solidFill>
        </p:spPr>
        <p:txBody>
          <a:bodyPr lIns="640080" tIns="640080" rIns="640080" bIns="640080" anchor="ctr">
            <a:normAutofit/>
          </a:bodyPr>
          <a:lstStyle>
            <a:lvl1pPr algn="ctr">
              <a:lnSpc>
                <a:spcPct val="100000"/>
              </a:lnSpc>
              <a:spcAft>
                <a:spcPts val="1200"/>
              </a:spcAft>
              <a:defRPr sz="5400">
                <a:solidFill>
                  <a:schemeClr val="bg1"/>
                </a:solidFill>
              </a:defRPr>
            </a:lvl1pPr>
          </a:lstStyle>
          <a:p>
            <a:r>
              <a:rPr lang="en-US"/>
              <a:t>Presentation Title Goes Here</a:t>
            </a:r>
          </a:p>
        </p:txBody>
      </p:sp>
      <p:sp>
        <p:nvSpPr>
          <p:cNvPr id="6" name="Picture Placeholder 3">
            <a:extLst>
              <a:ext uri="{FF2B5EF4-FFF2-40B4-BE49-F238E27FC236}">
                <a16:creationId xmlns:a16="http://schemas.microsoft.com/office/drawing/2014/main" id="{336B2018-411B-4041-A20D-6CF3500BE082}"/>
              </a:ext>
            </a:extLst>
          </p:cNvPr>
          <p:cNvSpPr>
            <a:spLocks noGrp="1"/>
          </p:cNvSpPr>
          <p:nvPr>
            <p:ph type="pic" sz="quarter" idx="13" hasCustomPrompt="1"/>
          </p:nvPr>
        </p:nvSpPr>
        <p:spPr>
          <a:xfrm>
            <a:off x="0" y="0"/>
            <a:ext cx="12192000" cy="6858000"/>
          </a:xfrm>
        </p:spPr>
        <p:txBody>
          <a:bodyPr tIns="2560320" anchor="ctr"/>
          <a:lstStyle>
            <a:lvl1pPr marL="0" indent="0" algn="ctr">
              <a:buNone/>
              <a:defRPr>
                <a:solidFill>
                  <a:schemeClr val="bg1"/>
                </a:solidFill>
              </a:defRPr>
            </a:lvl1pPr>
          </a:lstStyle>
          <a:p>
            <a:r>
              <a:rPr lang="en-US"/>
              <a:t>IMPORTANT! First click icon in the middle to insert image</a:t>
            </a:r>
            <a:br>
              <a:rPr lang="en-US"/>
            </a:br>
            <a:r>
              <a:rPr lang="en-US"/>
              <a:t>and then send image to back</a:t>
            </a:r>
          </a:p>
        </p:txBody>
      </p:sp>
      <p:sp>
        <p:nvSpPr>
          <p:cNvPr id="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6129957"/>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8" name="Text Placeholder 5">
            <a:extLst>
              <a:ext uri="{FF2B5EF4-FFF2-40B4-BE49-F238E27FC236}">
                <a16:creationId xmlns:a16="http://schemas.microsoft.com/office/drawing/2014/main" id="{FA31DF20-3EC4-44DD-89DE-E2922334CF15}"/>
              </a:ext>
            </a:extLst>
          </p:cNvPr>
          <p:cNvSpPr>
            <a:spLocks noGrp="1"/>
          </p:cNvSpPr>
          <p:nvPr>
            <p:ph type="body" sz="quarter" idx="12" hasCustomPrompt="1"/>
          </p:nvPr>
        </p:nvSpPr>
        <p:spPr>
          <a:xfrm>
            <a:off x="5318760" y="457200"/>
            <a:ext cx="1554480" cy="210312"/>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00"/>
            </a:lvl1pPr>
          </a:lstStyle>
          <a:p>
            <a:pPr lvl="0"/>
            <a:r>
              <a:rPr lang="en-US"/>
              <a:t>.</a:t>
            </a:r>
          </a:p>
        </p:txBody>
      </p:sp>
    </p:spTree>
    <p:extLst>
      <p:ext uri="{BB962C8B-B14F-4D97-AF65-F5344CB8AC3E}">
        <p14:creationId xmlns:p14="http://schemas.microsoft.com/office/powerpoint/2010/main" val="149719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genda / TOC Layout 1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0AF538-E65A-41C3-B734-9347762F14D0}"/>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63530DBB-C3A5-4222-8870-DE6762074EE8}"/>
              </a:ext>
            </a:extLst>
          </p:cNvPr>
          <p:cNvSpPr>
            <a:spLocks noGrp="1"/>
          </p:cNvSpPr>
          <p:nvPr>
            <p:ph type="dt" sz="half" idx="12"/>
          </p:nvPr>
        </p:nvSpPr>
        <p:spPr/>
        <p:txBody>
          <a:bodyPr/>
          <a:lstStyle/>
          <a:p>
            <a:endParaRPr lang="en-US"/>
          </a:p>
        </p:txBody>
      </p:sp>
      <p:sp>
        <p:nvSpPr>
          <p:cNvPr id="6" name="Text Placeholder 7">
            <a:extLst>
              <a:ext uri="{FF2B5EF4-FFF2-40B4-BE49-F238E27FC236}">
                <a16:creationId xmlns:a16="http://schemas.microsoft.com/office/drawing/2014/main" id="{0A1271D8-2792-4E41-BEE0-693B8C6CE9EF}"/>
              </a:ext>
            </a:extLst>
          </p:cNvPr>
          <p:cNvSpPr>
            <a:spLocks noGrp="1"/>
          </p:cNvSpPr>
          <p:nvPr>
            <p:ph type="body" sz="quarter" idx="13" hasCustomPrompt="1"/>
          </p:nvPr>
        </p:nvSpPr>
        <p:spPr>
          <a:xfrm>
            <a:off x="457200" y="1676400"/>
            <a:ext cx="4148418" cy="4062248"/>
          </a:xfrm>
        </p:spPr>
        <p:txBody>
          <a:bodyPr>
            <a:norm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a:lvl1pPr>
            <a:lvl2pPr marL="174625" indent="-174625">
              <a:lnSpc>
                <a:spcPct val="120000"/>
              </a:lnSpc>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a:t>Section Name ― 00 (Hit enter, then tab, for second level text.)</a:t>
            </a:r>
          </a:p>
          <a:p>
            <a:pPr lvl="1"/>
            <a:r>
              <a:rPr lang="en-US"/>
              <a:t>Second level</a:t>
            </a:r>
          </a:p>
        </p:txBody>
      </p:sp>
      <p:sp>
        <p:nvSpPr>
          <p:cNvPr id="7" name="Picture Placeholder 2">
            <a:extLst>
              <a:ext uri="{FF2B5EF4-FFF2-40B4-BE49-F238E27FC236}">
                <a16:creationId xmlns:a16="http://schemas.microsoft.com/office/drawing/2014/main" id="{9C9738B7-0063-4DEF-AA04-29A4ADC92E81}"/>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8" name="Title 1">
            <a:extLst>
              <a:ext uri="{FF2B5EF4-FFF2-40B4-BE49-F238E27FC236}">
                <a16:creationId xmlns:a16="http://schemas.microsoft.com/office/drawing/2014/main" id="{5A4A2846-9262-410B-9678-8BC382659115}"/>
              </a:ext>
            </a:extLst>
          </p:cNvPr>
          <p:cNvSpPr>
            <a:spLocks noGrp="1"/>
          </p:cNvSpPr>
          <p:nvPr>
            <p:ph type="title" hasCustomPrompt="1"/>
          </p:nvPr>
        </p:nvSpPr>
        <p:spPr>
          <a:xfrm>
            <a:off x="463923" y="457200"/>
            <a:ext cx="4141695" cy="369332"/>
          </a:xfrm>
        </p:spPr>
        <p:txBody>
          <a:bodyPr wrap="square">
            <a:spAutoFit/>
          </a:bodyPr>
          <a:lstStyle>
            <a:lvl1pPr>
              <a:lnSpc>
                <a:spcPct val="100000"/>
              </a:lnSpc>
              <a:spcAft>
                <a:spcPts val="1200"/>
              </a:spcAft>
              <a:defRPr sz="2400" baseline="0"/>
            </a:lvl1pPr>
          </a:lstStyle>
          <a:p>
            <a:r>
              <a:rPr lang="en-US"/>
              <a:t>Add Contents Title Here</a:t>
            </a:r>
          </a:p>
        </p:txBody>
      </p:sp>
      <p:sp>
        <p:nvSpPr>
          <p:cNvPr id="9" name="Text Placeholder 7">
            <a:extLst>
              <a:ext uri="{FF2B5EF4-FFF2-40B4-BE49-F238E27FC236}">
                <a16:creationId xmlns:a16="http://schemas.microsoft.com/office/drawing/2014/main" id="{58D5D989-EC65-41D0-8E60-96E230C09364}"/>
              </a:ext>
            </a:extLst>
          </p:cNvPr>
          <p:cNvSpPr>
            <a:spLocks noGrp="1"/>
          </p:cNvSpPr>
          <p:nvPr>
            <p:ph type="body" sz="quarter" idx="16" hasCustomPrompt="1"/>
          </p:nvPr>
        </p:nvSpPr>
        <p:spPr>
          <a:xfrm>
            <a:off x="1164883" y="6030570"/>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2" name="Text Placeholder 10">
            <a:extLst>
              <a:ext uri="{FF2B5EF4-FFF2-40B4-BE49-F238E27FC236}">
                <a16:creationId xmlns:a16="http://schemas.microsoft.com/office/drawing/2014/main" id="{F5393049-628F-44A3-B2B9-C9F1B9C83B94}"/>
              </a:ext>
            </a:extLst>
          </p:cNvPr>
          <p:cNvSpPr>
            <a:spLocks noGrp="1"/>
          </p:cNvSpPr>
          <p:nvPr>
            <p:ph type="body" sz="quarter" idx="20" hasCustomPrompt="1"/>
          </p:nvPr>
        </p:nvSpPr>
        <p:spPr>
          <a:xfrm rot="10800000">
            <a:off x="5149225" y="5834317"/>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98161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genda / TOC Layout 2 ">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E5AE8-B36C-4408-89E0-74111A239718}"/>
              </a:ext>
            </a:extLst>
          </p:cNvPr>
          <p:cNvSpPr>
            <a:spLocks noGrp="1"/>
          </p:cNvSpPr>
          <p:nvPr>
            <p:ph type="title" hasCustomPrompt="1"/>
          </p:nvPr>
        </p:nvSpPr>
        <p:spPr>
          <a:xfrm>
            <a:off x="457201" y="457200"/>
            <a:ext cx="7510462" cy="738664"/>
          </a:xfrm>
          <a:noFill/>
        </p:spPr>
        <p:txBody>
          <a:bodyPr lIns="0" tIns="0" rIns="0">
            <a:spAutoFit/>
          </a:bodyPr>
          <a:lstStyle>
            <a:lvl1pPr>
              <a:lnSpc>
                <a:spcPct val="100000"/>
              </a:lnSpc>
              <a:spcAft>
                <a:spcPts val="1200"/>
              </a:spcAft>
              <a:defRPr sz="4800"/>
            </a:lvl1pPr>
          </a:lstStyle>
          <a:p>
            <a:r>
              <a:rPr lang="en-US"/>
              <a:t>Add contents title here</a:t>
            </a:r>
          </a:p>
        </p:txBody>
      </p:sp>
      <p:sp>
        <p:nvSpPr>
          <p:cNvPr id="9" name="Rectangle 8">
            <a:extLst>
              <a:ext uri="{FF2B5EF4-FFF2-40B4-BE49-F238E27FC236}">
                <a16:creationId xmlns:a16="http://schemas.microsoft.com/office/drawing/2014/main" id="{E50E6F09-C1E5-41AD-A4E7-8CF865CAABB3}"/>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11" name="Straight Connector 10">
            <a:extLst>
              <a:ext uri="{FF2B5EF4-FFF2-40B4-BE49-F238E27FC236}">
                <a16:creationId xmlns:a16="http://schemas.microsoft.com/office/drawing/2014/main" id="{6D6C7731-3F4C-4E6E-A50B-6D3081B16CDA}"/>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6D6B6D-303D-4E62-AC18-9FA4F5511CE6}"/>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900BF1E-095A-45DB-BA43-EE7C756422A1}"/>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4" name="Text Placeholder 7">
            <a:extLst>
              <a:ext uri="{FF2B5EF4-FFF2-40B4-BE49-F238E27FC236}">
                <a16:creationId xmlns:a16="http://schemas.microsoft.com/office/drawing/2014/main" id="{0090D6CE-8B3B-4C13-9EDC-6B83EF1E1100}"/>
              </a:ext>
            </a:extLst>
          </p:cNvPr>
          <p:cNvSpPr>
            <a:spLocks noGrp="1"/>
          </p:cNvSpPr>
          <p:nvPr>
            <p:ph type="body" sz="quarter" idx="13" hasCustomPrompt="1"/>
          </p:nvPr>
        </p:nvSpPr>
        <p:spPr>
          <a:xfrm>
            <a:off x="9159766" y="5326660"/>
            <a:ext cx="2575034" cy="1074140"/>
          </a:xfrm>
        </p:spPr>
        <p:txBody>
          <a:bodyPr wrap="square" anchor="b">
            <a:sp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baseline="0"/>
            </a:lvl1pPr>
            <a:lvl2pPr marL="174625" indent="-174625">
              <a:lnSpc>
                <a:spcPct val="120000"/>
              </a:lnSpc>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a:t>Section Name ― 00  (Hit enter, then tab, for second level text.)</a:t>
            </a:r>
          </a:p>
          <a:p>
            <a:pPr lvl="1"/>
            <a:r>
              <a:rPr lang="en-US"/>
              <a:t>Second level</a:t>
            </a:r>
          </a:p>
        </p:txBody>
      </p:sp>
      <p:sp>
        <p:nvSpPr>
          <p:cNvPr id="4" name="Text Placeholder 3"/>
          <p:cNvSpPr>
            <a:spLocks noGrp="1"/>
          </p:cNvSpPr>
          <p:nvPr>
            <p:ph type="body" sz="quarter" idx="16"/>
          </p:nvPr>
        </p:nvSpPr>
        <p:spPr>
          <a:xfrm>
            <a:off x="281567" y="1041943"/>
            <a:ext cx="3406775" cy="866775"/>
          </a:xfrm>
          <a:blipFill>
            <a:blip r:embed="rId3"/>
            <a:stretch>
              <a:fillRect/>
            </a:stretch>
          </a:blipFill>
        </p:spPr>
        <p:txBody>
          <a:bodyPr/>
          <a:lstStyle>
            <a:lvl1pPr marL="0" indent="0">
              <a:buNone/>
              <a:defRPr sz="1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0493927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genda / TOC Layout 3 ">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EECD753-7F09-4CDF-9D2E-8110581F076D}"/>
              </a:ext>
            </a:extLst>
          </p:cNvPr>
          <p:cNvSpPr>
            <a:spLocks noGrp="1"/>
          </p:cNvSpPr>
          <p:nvPr>
            <p:ph type="pic" sz="quarter" idx="14" hasCustomPrompt="1"/>
          </p:nvPr>
        </p:nvSpPr>
        <p:spPr>
          <a:xfrm>
            <a:off x="-47625" y="0"/>
            <a:ext cx="9029700" cy="6858000"/>
          </a:xfrm>
          <a:solidFill>
            <a:schemeClr val="tx1">
              <a:lumMod val="95000"/>
            </a:schemeClr>
          </a:solidFill>
        </p:spPr>
        <p:txBody>
          <a:bodyPr anchor="ctr"/>
          <a:lstStyle>
            <a:lvl1pPr marL="0" indent="0" algn="ctr">
              <a:buNone/>
              <a:defRPr>
                <a:solidFill>
                  <a:schemeClr val="bg1"/>
                </a:solidFill>
              </a:defRPr>
            </a:lvl1pPr>
          </a:lstStyle>
          <a:p>
            <a:r>
              <a:rPr lang="en-US"/>
              <a:t>Click to insert image</a:t>
            </a:r>
          </a:p>
        </p:txBody>
      </p:sp>
      <p:sp>
        <p:nvSpPr>
          <p:cNvPr id="8" name="Text Placeholder 7">
            <a:extLst>
              <a:ext uri="{FF2B5EF4-FFF2-40B4-BE49-F238E27FC236}">
                <a16:creationId xmlns:a16="http://schemas.microsoft.com/office/drawing/2014/main" id="{0090D6CE-8B3B-4C13-9EDC-6B83EF1E1100}"/>
              </a:ext>
            </a:extLst>
          </p:cNvPr>
          <p:cNvSpPr>
            <a:spLocks noGrp="1"/>
          </p:cNvSpPr>
          <p:nvPr>
            <p:ph type="body" sz="quarter" idx="13" hasCustomPrompt="1"/>
          </p:nvPr>
        </p:nvSpPr>
        <p:spPr>
          <a:xfrm>
            <a:off x="9480176" y="5326660"/>
            <a:ext cx="2254624" cy="1074140"/>
          </a:xfrm>
        </p:spPr>
        <p:txBody>
          <a:bodyPr anchor="b">
            <a:sp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baseline="0"/>
            </a:lvl1pPr>
            <a:lvl2pPr marL="174625" indent="-174625">
              <a:lnSpc>
                <a:spcPct val="120000"/>
              </a:lnSpc>
              <a:spcAft>
                <a:spcPts val="300"/>
              </a:spcAft>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a:t>Section Name ― 00 </a:t>
            </a:r>
            <a:br>
              <a:rPr lang="en-US"/>
            </a:br>
            <a:r>
              <a:rPr lang="en-US"/>
              <a:t>(Hit enter, then tab, for second level text.)</a:t>
            </a:r>
          </a:p>
          <a:p>
            <a:pPr lvl="1"/>
            <a:r>
              <a:rPr lang="en-US"/>
              <a:t>Second level</a:t>
            </a:r>
          </a:p>
        </p:txBody>
      </p:sp>
      <p:sp>
        <p:nvSpPr>
          <p:cNvPr id="5" name="Rectangle 4">
            <a:extLst>
              <a:ext uri="{FF2B5EF4-FFF2-40B4-BE49-F238E27FC236}">
                <a16:creationId xmlns:a16="http://schemas.microsoft.com/office/drawing/2014/main" id="{85E44933-11AD-47FD-BE5C-4515D65BE88D}"/>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6" name="Straight Connector 5">
            <a:extLst>
              <a:ext uri="{FF2B5EF4-FFF2-40B4-BE49-F238E27FC236}">
                <a16:creationId xmlns:a16="http://schemas.microsoft.com/office/drawing/2014/main" id="{485D9887-3A25-46AC-8B72-CAEF709F09B9}"/>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B8CC8D-1D69-4956-B700-D6EB90969765}"/>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5B7312-00B1-42DE-B905-459B61ED9DFA}"/>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0" name="Title 1">
            <a:extLst>
              <a:ext uri="{FF2B5EF4-FFF2-40B4-BE49-F238E27FC236}">
                <a16:creationId xmlns:a16="http://schemas.microsoft.com/office/drawing/2014/main" id="{6F70813E-9196-4EF6-A668-2D6D18A505EF}"/>
              </a:ext>
            </a:extLst>
          </p:cNvPr>
          <p:cNvSpPr>
            <a:spLocks noGrp="1"/>
          </p:cNvSpPr>
          <p:nvPr>
            <p:ph type="title" hasCustomPrompt="1"/>
          </p:nvPr>
        </p:nvSpPr>
        <p:spPr>
          <a:xfrm>
            <a:off x="457199" y="457201"/>
            <a:ext cx="5527795" cy="1071062"/>
          </a:xfrm>
          <a:solidFill>
            <a:schemeClr val="accent1"/>
          </a:solidFill>
        </p:spPr>
        <p:txBody>
          <a:bodyPr wrap="none" lIns="182880" tIns="182880" rIns="182880" bIns="146304" anchor="t">
            <a:spAutoFit/>
          </a:bodyPr>
          <a:lstStyle>
            <a:lvl1pPr>
              <a:lnSpc>
                <a:spcPct val="100000"/>
              </a:lnSpc>
              <a:spcAft>
                <a:spcPts val="1200"/>
              </a:spcAft>
              <a:defRPr sz="4800" baseline="0"/>
            </a:lvl1pPr>
          </a:lstStyle>
          <a:p>
            <a:r>
              <a:rPr lang="en-US"/>
              <a:t>Add contents title</a:t>
            </a:r>
          </a:p>
        </p:txBody>
      </p:sp>
      <p:sp>
        <p:nvSpPr>
          <p:cNvPr id="14" name="Text Placeholder 2"/>
          <p:cNvSpPr>
            <a:spLocks noGrp="1"/>
          </p:cNvSpPr>
          <p:nvPr>
            <p:ph type="body" sz="quarter" idx="11" hasCustomPrompt="1"/>
          </p:nvPr>
        </p:nvSpPr>
        <p:spPr>
          <a:xfrm>
            <a:off x="457199" y="5814999"/>
            <a:ext cx="4482381" cy="585801"/>
          </a:xfrm>
          <a:solidFill>
            <a:schemeClr val="tx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dirty="0" smtClean="0">
                <a:ln>
                  <a:noFill/>
                </a:ln>
                <a:solidFill>
                  <a:srgbClr val="000000"/>
                </a:solidFill>
                <a:effectLst/>
                <a:uLnTx/>
                <a:uFillTx/>
                <a:latin typeface="PW Centra No2"/>
                <a:ea typeface="+mn-ea"/>
                <a:cs typeface="+mn-cs"/>
              </a:defRPr>
            </a:lvl1pPr>
            <a:lvl2pPr marL="171450" indent="-171450">
              <a:buFont typeface="Arial" panose="020B0604020202020204" pitchFamily="34" charset="0"/>
              <a:buChar char="​"/>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PW Centra No2"/>
                <a:ea typeface="+mn-ea"/>
                <a:cs typeface="+mn-cs"/>
              </a:rPr>
              <a:t>Type project name here. Hit enter, then tab to enter location below.</a:t>
            </a:r>
            <a:endParaRPr lang="en-US"/>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a:t>Second level</a:t>
            </a:r>
          </a:p>
        </p:txBody>
      </p:sp>
    </p:spTree>
    <p:extLst>
      <p:ext uri="{BB962C8B-B14F-4D97-AF65-F5344CB8AC3E}">
        <p14:creationId xmlns:p14="http://schemas.microsoft.com/office/powerpoint/2010/main" val="23247408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Header Layout 1 ">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289612" cy="553998"/>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Section Title </a:t>
            </a:r>
          </a:p>
        </p:txBody>
      </p:sp>
      <p:sp>
        <p:nvSpPr>
          <p:cNvPr id="5" name="Picture Placeholder 2">
            <a:extLst>
              <a:ext uri="{FF2B5EF4-FFF2-40B4-BE49-F238E27FC236}">
                <a16:creationId xmlns:a16="http://schemas.microsoft.com/office/drawing/2014/main" id="{19060C73-81CE-4497-AA65-02CEE4867E14}"/>
              </a:ext>
            </a:extLst>
          </p:cNvPr>
          <p:cNvSpPr>
            <a:spLocks noGrp="1"/>
          </p:cNvSpPr>
          <p:nvPr>
            <p:ph type="pic" idx="26"/>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6"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a:prstGeom prst="rect">
            <a:avLst/>
          </a:prstGeom>
        </p:spPr>
        <p:txBody>
          <a:bodyPr/>
          <a:lstStyle/>
          <a:p>
            <a:endParaRPr lang="en-US"/>
          </a:p>
        </p:txBody>
      </p:sp>
      <p:sp>
        <p:nvSpPr>
          <p:cNvPr id="8"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a:p>
        </p:txBody>
      </p:sp>
      <p:sp>
        <p:nvSpPr>
          <p:cNvPr id="9" name="Text Placeholder 7">
            <a:extLst>
              <a:ext uri="{FF2B5EF4-FFF2-40B4-BE49-F238E27FC236}">
                <a16:creationId xmlns:a16="http://schemas.microsoft.com/office/drawing/2014/main" id="{36318ECC-4164-40C4-8BC6-929A170CBD1D}"/>
              </a:ext>
            </a:extLst>
          </p:cNvPr>
          <p:cNvSpPr>
            <a:spLocks noGrp="1"/>
          </p:cNvSpPr>
          <p:nvPr>
            <p:ph type="body" sz="quarter" idx="16" hasCustomPrompt="1"/>
          </p:nvPr>
        </p:nvSpPr>
        <p:spPr>
          <a:xfrm>
            <a:off x="1161073" y="6030570"/>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1" name="Text Placeholder 10">
            <a:extLst>
              <a:ext uri="{FF2B5EF4-FFF2-40B4-BE49-F238E27FC236}">
                <a16:creationId xmlns:a16="http://schemas.microsoft.com/office/drawing/2014/main" id="{650AC85A-DA29-442D-AE3C-CA124761C542}"/>
              </a:ext>
            </a:extLst>
          </p:cNvPr>
          <p:cNvSpPr>
            <a:spLocks noGrp="1"/>
          </p:cNvSpPr>
          <p:nvPr>
            <p:ph type="body" sz="quarter" idx="20" hasCustomPrompt="1"/>
          </p:nvPr>
        </p:nvSpPr>
        <p:spPr>
          <a:xfrm rot="10800000">
            <a:off x="5145415" y="5832578"/>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290232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Header Layout 2 ">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591BD4-3627-431D-B733-13CE60DA08D0}"/>
              </a:ext>
            </a:extLst>
          </p:cNvPr>
          <p:cNvSpPr>
            <a:spLocks noGrp="1"/>
          </p:cNvSpPr>
          <p:nvPr>
            <p:ph type="pic" sz="quarter" idx="10" hasCustomPrompt="1"/>
          </p:nvPr>
        </p:nvSpPr>
        <p:spPr>
          <a:xfrm>
            <a:off x="0" y="0"/>
            <a:ext cx="12191999" cy="6858000"/>
          </a:xfrm>
          <a:solidFill>
            <a:schemeClr val="tx1">
              <a:lumMod val="95000"/>
            </a:schemeClr>
          </a:solidFill>
        </p:spPr>
        <p:txBody>
          <a:bodyPr anchor="ctr"/>
          <a:lstStyle>
            <a:lvl1pPr marL="0" indent="0" algn="ctr">
              <a:buNone/>
              <a:defRPr>
                <a:solidFill>
                  <a:schemeClr val="bg1"/>
                </a:solidFill>
              </a:defRPr>
            </a:lvl1pPr>
          </a:lstStyle>
          <a:p>
            <a:r>
              <a:rPr lang="en-US"/>
              <a:t>Click to insert image</a:t>
            </a:r>
          </a:p>
        </p:txBody>
      </p:sp>
      <p:sp>
        <p:nvSpPr>
          <p:cNvPr id="4" name="Rectangle 3">
            <a:extLst>
              <a:ext uri="{FF2B5EF4-FFF2-40B4-BE49-F238E27FC236}">
                <a16:creationId xmlns:a16="http://schemas.microsoft.com/office/drawing/2014/main" id="{13A8D3E4-439D-4AC4-94D0-EB0A97B46BEF}"/>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6" name="Straight Connector 5">
            <a:extLst>
              <a:ext uri="{FF2B5EF4-FFF2-40B4-BE49-F238E27FC236}">
                <a16:creationId xmlns:a16="http://schemas.microsoft.com/office/drawing/2014/main" id="{967CF746-AB30-48B4-A948-FEFB19DB3402}"/>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94CD2E-0974-4327-93BD-6860EC12CD45}"/>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0E52814-BA35-414C-A3D3-046B48F13A11}"/>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2" name="Title 1">
            <a:extLst>
              <a:ext uri="{FF2B5EF4-FFF2-40B4-BE49-F238E27FC236}">
                <a16:creationId xmlns:a16="http://schemas.microsoft.com/office/drawing/2014/main" id="{6F70813E-9196-4EF6-A668-2D6D18A505EF}"/>
              </a:ext>
            </a:extLst>
          </p:cNvPr>
          <p:cNvSpPr>
            <a:spLocks noGrp="1"/>
          </p:cNvSpPr>
          <p:nvPr>
            <p:ph type="title" hasCustomPrompt="1"/>
          </p:nvPr>
        </p:nvSpPr>
        <p:spPr>
          <a:xfrm>
            <a:off x="457199" y="457201"/>
            <a:ext cx="3908762" cy="1071062"/>
          </a:xfrm>
          <a:solidFill>
            <a:schemeClr val="accent1"/>
          </a:solidFill>
        </p:spPr>
        <p:txBody>
          <a:bodyPr wrap="none" lIns="182880" tIns="182880" rIns="182880" bIns="146304" anchor="t">
            <a:spAutoFit/>
          </a:bodyPr>
          <a:lstStyle>
            <a:lvl1pPr>
              <a:lnSpc>
                <a:spcPct val="100000"/>
              </a:lnSpc>
              <a:spcAft>
                <a:spcPts val="1200"/>
              </a:spcAft>
              <a:defRPr sz="4800" baseline="0"/>
            </a:lvl1pPr>
          </a:lstStyle>
          <a:p>
            <a:r>
              <a:rPr lang="en-US"/>
              <a:t>Section Title</a:t>
            </a:r>
          </a:p>
        </p:txBody>
      </p:sp>
      <p:sp>
        <p:nvSpPr>
          <p:cNvPr id="3" name="Text Placeholder 2"/>
          <p:cNvSpPr>
            <a:spLocks noGrp="1"/>
          </p:cNvSpPr>
          <p:nvPr>
            <p:ph type="body" sz="quarter" idx="11" hasCustomPrompt="1"/>
          </p:nvPr>
        </p:nvSpPr>
        <p:spPr>
          <a:xfrm>
            <a:off x="457199" y="5814999"/>
            <a:ext cx="4482381" cy="585801"/>
          </a:xfrm>
          <a:solidFill>
            <a:schemeClr val="tx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dirty="0" smtClean="0">
                <a:ln>
                  <a:noFill/>
                </a:ln>
                <a:solidFill>
                  <a:srgbClr val="000000"/>
                </a:solidFill>
                <a:effectLst/>
                <a:uLnTx/>
                <a:uFillTx/>
                <a:latin typeface="PW Centra No2"/>
                <a:ea typeface="+mn-ea"/>
                <a:cs typeface="+mn-cs"/>
              </a:defRPr>
            </a:lvl1pPr>
            <a:lvl2pPr marL="171450" indent="-171450">
              <a:buFont typeface="Arial" panose="020B0604020202020204" pitchFamily="34" charset="0"/>
              <a:buChar char="​"/>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PW Centra No2"/>
                <a:ea typeface="+mn-ea"/>
                <a:cs typeface="+mn-cs"/>
              </a:rPr>
              <a:t>Type project name here. Hit enter, then tab to enter location below.</a:t>
            </a:r>
            <a:endParaRPr lang="en-US"/>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a:t>Second level</a:t>
            </a:r>
          </a:p>
        </p:txBody>
      </p:sp>
    </p:spTree>
    <p:extLst>
      <p:ext uri="{BB962C8B-B14F-4D97-AF65-F5344CB8AC3E}">
        <p14:creationId xmlns:p14="http://schemas.microsoft.com/office/powerpoint/2010/main" val="2845184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Header (serif) Layout 3">
    <p:bg>
      <p:bgPr>
        <a:solidFill>
          <a:srgbClr val="44009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D62E91-DDF8-4F41-9247-ACB1BE858D0A}"/>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10" name="Straight Connector 9">
            <a:extLst>
              <a:ext uri="{FF2B5EF4-FFF2-40B4-BE49-F238E27FC236}">
                <a16:creationId xmlns:a16="http://schemas.microsoft.com/office/drawing/2014/main" id="{0690564B-3B8F-4230-B1E7-50232081B404}"/>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EC6D43-31EC-4131-820D-79A4A6F21ECE}"/>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0CE1B2-80F6-4E8E-B86C-6A2DDE76C8EB}"/>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8" name="Date Placeholder 7">
            <a:extLst>
              <a:ext uri="{FF2B5EF4-FFF2-40B4-BE49-F238E27FC236}">
                <a16:creationId xmlns:a16="http://schemas.microsoft.com/office/drawing/2014/main" id="{2ACB6682-FC87-4097-9D36-8E68303C287A}"/>
              </a:ext>
            </a:extLst>
          </p:cNvPr>
          <p:cNvSpPr>
            <a:spLocks noGrp="1"/>
          </p:cNvSpPr>
          <p:nvPr>
            <p:ph type="dt" sz="half" idx="13"/>
          </p:nvPr>
        </p:nvSpPr>
        <p:spPr/>
        <p:txBody>
          <a:bodyPr/>
          <a:lstStyle/>
          <a:p>
            <a:endParaRPr lang="en-US"/>
          </a:p>
        </p:txBody>
      </p:sp>
      <p:sp>
        <p:nvSpPr>
          <p:cNvPr id="14" name="Footer Placeholder 13">
            <a:extLst>
              <a:ext uri="{FF2B5EF4-FFF2-40B4-BE49-F238E27FC236}">
                <a16:creationId xmlns:a16="http://schemas.microsoft.com/office/drawing/2014/main" id="{73E9E3C3-1062-4CBE-A4B4-78BD727ECA54}"/>
              </a:ext>
            </a:extLst>
          </p:cNvPr>
          <p:cNvSpPr>
            <a:spLocks noGrp="1"/>
          </p:cNvSpPr>
          <p:nvPr>
            <p:ph type="ftr" sz="quarter" idx="14"/>
          </p:nvPr>
        </p:nvSpPr>
        <p:spPr>
          <a:xfrm>
            <a:off x="9682842" y="6410137"/>
            <a:ext cx="2051957" cy="365124"/>
          </a:xfrm>
          <a:prstGeom prst="rect">
            <a:avLst/>
          </a:prstGeom>
        </p:spPr>
        <p:txBody>
          <a:bodyPr/>
          <a:lstStyle>
            <a:lvl1pPr>
              <a:defRPr>
                <a:solidFill>
                  <a:schemeClr val="tx1"/>
                </a:solidFill>
              </a:defRPr>
            </a:lvl1pPr>
          </a:lstStyle>
          <a:p>
            <a:endParaRPr lang="en-US"/>
          </a:p>
        </p:txBody>
      </p:sp>
      <p:sp>
        <p:nvSpPr>
          <p:cNvPr id="15" name="Slide Number Placeholder 14">
            <a:extLst>
              <a:ext uri="{FF2B5EF4-FFF2-40B4-BE49-F238E27FC236}">
                <a16:creationId xmlns:a16="http://schemas.microsoft.com/office/drawing/2014/main" id="{909E1D9C-DD7A-49BD-8428-6EB54102A554}"/>
              </a:ext>
            </a:extLst>
          </p:cNvPr>
          <p:cNvSpPr>
            <a:spLocks noGrp="1"/>
          </p:cNvSpPr>
          <p:nvPr>
            <p:ph type="sldNum" sz="quarter" idx="15"/>
          </p:nvPr>
        </p:nvSpPr>
        <p:spPr/>
        <p:txBody>
          <a:bodyPr/>
          <a:lstStyle>
            <a:lvl1pPr>
              <a:defRPr>
                <a:solidFill>
                  <a:schemeClr val="tx1"/>
                </a:solidFill>
              </a:defRPr>
            </a:lvl1pPr>
          </a:lstStyle>
          <a:p>
            <a:fld id="{DD7C5E4E-CFDF-4048-AADC-D61B5EC07D91}" type="slidenum">
              <a:rPr lang="en-US" smtClean="0"/>
              <a:pPr/>
              <a:t>‹#›</a:t>
            </a:fld>
            <a:endParaRPr lang="en-US"/>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977349" y="3013502"/>
            <a:ext cx="10237303" cy="830997"/>
          </a:xfrm>
        </p:spPr>
        <p:txBody>
          <a:bodyPr wrap="square">
            <a:spAutoFit/>
          </a:bodyPr>
          <a:lstStyle>
            <a:lvl1pPr marL="0" indent="0" algn="ctr">
              <a:lnSpc>
                <a:spcPct val="100000"/>
              </a:lnSpc>
              <a:spcBef>
                <a:spcPts val="0"/>
              </a:spcBef>
              <a:spcAft>
                <a:spcPts val="1200"/>
              </a:spcAft>
              <a:buFont typeface="Segoe UI" panose="020B0502040204020203" pitchFamily="34" charset="0"/>
              <a:buNone/>
              <a:defRPr sz="5400" b="1" baseline="0">
                <a:solidFill>
                  <a:schemeClr val="tx1"/>
                </a:solidFill>
                <a:latin typeface="PW Centra No2" pitchFamily="2" charset="0"/>
                <a:ea typeface="PW Centra No2"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Section Title</a:t>
            </a:r>
          </a:p>
        </p:txBody>
      </p:sp>
    </p:spTree>
    <p:extLst>
      <p:ext uri="{BB962C8B-B14F-4D97-AF65-F5344CB8AC3E}">
        <p14:creationId xmlns:p14="http://schemas.microsoft.com/office/powerpoint/2010/main" val="747342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Header +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63495E-4B99-4375-AF20-F9378E354015}"/>
              </a:ext>
            </a:extLst>
          </p:cNvPr>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a:t>Click to edit Master text style</a:t>
            </a:r>
          </a:p>
          <a:p>
            <a:pPr lvl="1"/>
            <a:r>
              <a:rPr lang="en-US"/>
              <a:t>Second level </a:t>
            </a:r>
          </a:p>
          <a:p>
            <a:pPr lvl="2"/>
            <a:r>
              <a:rPr lang="en-US"/>
              <a:t>Third level </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1CF3DB7-D0F2-45D3-A188-D322E0690146}"/>
              </a:ext>
            </a:extLst>
          </p:cNvPr>
          <p:cNvSpPr>
            <a:spLocks noGrp="1"/>
          </p:cNvSpPr>
          <p:nvPr>
            <p:ph type="ftr" sz="quarter" idx="24"/>
          </p:nvPr>
        </p:nvSpPr>
        <p:spPr>
          <a:xfrm>
            <a:off x="9682842" y="6410137"/>
            <a:ext cx="2051957" cy="365124"/>
          </a:xfrm>
          <a:prstGeom prst="rect">
            <a:avLst/>
          </a:prstGeom>
        </p:spPr>
        <p:txBody>
          <a:bodyPr/>
          <a:lstStyle/>
          <a:p>
            <a:endParaRPr lang="en-US"/>
          </a:p>
        </p:txBody>
      </p:sp>
      <p:sp>
        <p:nvSpPr>
          <p:cNvPr id="11" name="Slide Number Placeholder 10">
            <a:extLst>
              <a:ext uri="{FF2B5EF4-FFF2-40B4-BE49-F238E27FC236}">
                <a16:creationId xmlns:a16="http://schemas.microsoft.com/office/drawing/2014/main" id="{AFCCC795-CCE3-485A-BAC1-B8B126702726}"/>
              </a:ext>
            </a:extLst>
          </p:cNvPr>
          <p:cNvSpPr>
            <a:spLocks noGrp="1"/>
          </p:cNvSpPr>
          <p:nvPr>
            <p:ph type="sldNum" sz="quarter" idx="25"/>
          </p:nvPr>
        </p:nvSpPr>
        <p:spPr/>
        <p:txBody>
          <a:bodyPr/>
          <a:lstStyle/>
          <a:p>
            <a:fld id="{DD7C5E4E-CFDF-4048-AADC-D61B5EC07D91}" type="slidenum">
              <a:rPr lang="en-US" smtClean="0"/>
              <a:pPr/>
              <a:t>‹#›</a:t>
            </a:fld>
            <a:endParaRPr lang="en-US"/>
          </a:p>
        </p:txBody>
      </p:sp>
      <p:sp>
        <p:nvSpPr>
          <p:cNvPr id="12" name="Subtitle 2">
            <a:extLst>
              <a:ext uri="{FF2B5EF4-FFF2-40B4-BE49-F238E27FC236}">
                <a16:creationId xmlns:a16="http://schemas.microsoft.com/office/drawing/2014/main" id="{743DC19A-B013-4DE2-81D3-D229C7E347E4}"/>
              </a:ext>
            </a:extLst>
          </p:cNvPr>
          <p:cNvSpPr>
            <a:spLocks noGrp="1"/>
          </p:cNvSpPr>
          <p:nvPr>
            <p:ph type="subTitle" idx="26"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268113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ig Idea + Cap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1CE3105-26C8-4AAB-B509-61ECE55C036D}"/>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7738057-2699-40D4-80CE-3D3F696EA45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8" name="Text Placeholder 5">
            <a:extLst>
              <a:ext uri="{FF2B5EF4-FFF2-40B4-BE49-F238E27FC236}">
                <a16:creationId xmlns:a16="http://schemas.microsoft.com/office/drawing/2014/main" id="{7C1860C3-9C37-4529-828C-B56272F5EDA3}"/>
              </a:ext>
            </a:extLst>
          </p:cNvPr>
          <p:cNvSpPr>
            <a:spLocks noGrp="1"/>
          </p:cNvSpPr>
          <p:nvPr>
            <p:ph type="body" sz="quarter" idx="12" hasCustomPrompt="1"/>
          </p:nvPr>
        </p:nvSpPr>
        <p:spPr>
          <a:xfrm>
            <a:off x="457200" y="457200"/>
            <a:ext cx="9531626" cy="4221156"/>
          </a:xfrm>
        </p:spPr>
        <p:txBody>
          <a:bodyPr wrap="square" lIns="0" tIns="0" rIns="0">
            <a:spAutoFit/>
          </a:bodyPr>
          <a:lstStyle>
            <a:lvl1pPr marL="0" indent="0">
              <a:lnSpc>
                <a:spcPct val="100000"/>
              </a:lnSpc>
              <a:spcBef>
                <a:spcPts val="0"/>
              </a:spcBef>
              <a:spcAft>
                <a:spcPts val="3000"/>
              </a:spcAft>
              <a:buFont typeface="Segoe UI" panose="020B0502040204020203" pitchFamily="34" charset="0"/>
              <a:buChar char="​"/>
              <a:defRPr sz="5400" b="1" baseline="0"/>
            </a:lvl1pPr>
            <a:lvl2pPr marL="461963" indent="-461963">
              <a:buFont typeface="Arial" panose="020B0604020202020204" pitchFamily="34" charset="0"/>
              <a:buChar char="―"/>
              <a:defRPr sz="2800"/>
            </a:lvl2pPr>
          </a:lstStyle>
          <a:p>
            <a:pPr lvl="0"/>
            <a:r>
              <a:rPr lang="en-US"/>
              <a:t>Click here to add a big idea. Keep it short and simple. Hit enter, then tab for second level text. </a:t>
            </a:r>
          </a:p>
          <a:p>
            <a:pPr lvl="1"/>
            <a:r>
              <a:rPr lang="en-US"/>
              <a:t>Second level</a:t>
            </a:r>
          </a:p>
        </p:txBody>
      </p:sp>
    </p:spTree>
    <p:extLst>
      <p:ext uri="{BB962C8B-B14F-4D97-AF65-F5344CB8AC3E}">
        <p14:creationId xmlns:p14="http://schemas.microsoft.com/office/powerpoint/2010/main" val="289345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Idea + Image + Caption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6"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p:txBody>
          <a:bodyPr/>
          <a:lstStyle/>
          <a:p>
            <a:fld id="{DD7C5E4E-CFDF-4048-AADC-D61B5EC07D91}" type="slidenum">
              <a:rPr lang="en-US" smtClean="0"/>
              <a:pPr/>
              <a:t>‹#›</a:t>
            </a:fld>
            <a:endParaRPr lang="en-US"/>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12"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Tree>
    <p:extLst>
      <p:ext uri="{BB962C8B-B14F-4D97-AF65-F5344CB8AC3E}">
        <p14:creationId xmlns:p14="http://schemas.microsoft.com/office/powerpoint/2010/main" val="4776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ig Idea (serif)">
    <p:bg>
      <p:bgPr>
        <a:solidFill>
          <a:srgbClr val="F7CD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D62E91-DDF8-4F41-9247-ACB1BE858D0A}"/>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10" name="Straight Connector 9">
            <a:extLst>
              <a:ext uri="{FF2B5EF4-FFF2-40B4-BE49-F238E27FC236}">
                <a16:creationId xmlns:a16="http://schemas.microsoft.com/office/drawing/2014/main" id="{0690564B-3B8F-4230-B1E7-50232081B404}"/>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EC6D43-31EC-4131-820D-79A4A6F21ECE}"/>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0CE1B2-80F6-4E8E-B86C-6A2DDE76C8EB}"/>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8" name="Date Placeholder 7">
            <a:extLst>
              <a:ext uri="{FF2B5EF4-FFF2-40B4-BE49-F238E27FC236}">
                <a16:creationId xmlns:a16="http://schemas.microsoft.com/office/drawing/2014/main" id="{2ACB6682-FC87-4097-9D36-8E68303C287A}"/>
              </a:ext>
            </a:extLst>
          </p:cNvPr>
          <p:cNvSpPr>
            <a:spLocks noGrp="1"/>
          </p:cNvSpPr>
          <p:nvPr>
            <p:ph type="dt" sz="half" idx="13"/>
          </p:nvPr>
        </p:nvSpPr>
        <p:spPr/>
        <p:txBody>
          <a:bodyPr/>
          <a:lstStyle/>
          <a:p>
            <a:endParaRPr lang="en-US"/>
          </a:p>
        </p:txBody>
      </p:sp>
      <p:sp>
        <p:nvSpPr>
          <p:cNvPr id="14" name="Footer Placeholder 13">
            <a:extLst>
              <a:ext uri="{FF2B5EF4-FFF2-40B4-BE49-F238E27FC236}">
                <a16:creationId xmlns:a16="http://schemas.microsoft.com/office/drawing/2014/main" id="{73E9E3C3-1062-4CBE-A4B4-78BD727ECA54}"/>
              </a:ext>
            </a:extLst>
          </p:cNvPr>
          <p:cNvSpPr>
            <a:spLocks noGrp="1"/>
          </p:cNvSpPr>
          <p:nvPr>
            <p:ph type="ftr" sz="quarter" idx="14"/>
          </p:nvPr>
        </p:nvSpPr>
        <p:spPr>
          <a:xfrm>
            <a:off x="9682842" y="6410137"/>
            <a:ext cx="2051957" cy="365124"/>
          </a:xfrm>
          <a:prstGeom prst="rect">
            <a:avLst/>
          </a:prstGeom>
        </p:spPr>
        <p:txBody>
          <a:bodyPr/>
          <a:lstStyle>
            <a:lvl1pPr>
              <a:defRPr>
                <a:solidFill>
                  <a:schemeClr val="bg1"/>
                </a:solidFill>
              </a:defRPr>
            </a:lvl1pPr>
          </a:lstStyle>
          <a:p>
            <a:endParaRPr lang="en-US"/>
          </a:p>
        </p:txBody>
      </p:sp>
      <p:sp>
        <p:nvSpPr>
          <p:cNvPr id="15" name="Slide Number Placeholder 14">
            <a:extLst>
              <a:ext uri="{FF2B5EF4-FFF2-40B4-BE49-F238E27FC236}">
                <a16:creationId xmlns:a16="http://schemas.microsoft.com/office/drawing/2014/main" id="{909E1D9C-DD7A-49BD-8428-6EB54102A554}"/>
              </a:ext>
            </a:extLst>
          </p:cNvPr>
          <p:cNvSpPr>
            <a:spLocks noGrp="1"/>
          </p:cNvSpPr>
          <p:nvPr>
            <p:ph type="sldNum" sz="quarter" idx="15"/>
          </p:nvPr>
        </p:nvSpPr>
        <p:spPr/>
        <p:txBody>
          <a:bodyPr/>
          <a:lstStyle>
            <a:lvl1pPr>
              <a:defRPr>
                <a:solidFill>
                  <a:schemeClr val="bg1"/>
                </a:solidFill>
              </a:defRPr>
            </a:lvl1pPr>
          </a:lstStyle>
          <a:p>
            <a:fld id="{DD7C5E4E-CFDF-4048-AADC-D61B5EC07D91}" type="slidenum">
              <a:rPr lang="en-US" smtClean="0"/>
              <a:pPr/>
              <a:t>‹#›</a:t>
            </a:fld>
            <a:endParaRPr lang="en-US"/>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977349" y="2182505"/>
            <a:ext cx="10237303" cy="2492990"/>
          </a:xfrm>
        </p:spPr>
        <p:txBody>
          <a:bodyPr wrap="square" anchor="ctr" anchorCtr="1">
            <a:spAutoFit/>
          </a:bodyPr>
          <a:lstStyle>
            <a:lvl1pPr marL="0" indent="0" algn="ctr">
              <a:lnSpc>
                <a:spcPct val="100000"/>
              </a:lnSpc>
              <a:spcBef>
                <a:spcPts val="0"/>
              </a:spcBef>
              <a:spcAft>
                <a:spcPts val="1200"/>
              </a:spcAft>
              <a:buFont typeface="Segoe UI" panose="020B0502040204020203" pitchFamily="34" charset="0"/>
              <a:buNone/>
              <a:defRPr sz="5400" b="1" baseline="0">
                <a:solidFill>
                  <a:schemeClr val="bg1"/>
                </a:solidFill>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Big idea goes here. Text can be set in our sans serif typeface (PW </a:t>
            </a:r>
            <a:r>
              <a:rPr lang="en-US" err="1"/>
              <a:t>Centra</a:t>
            </a:r>
            <a:r>
              <a:rPr lang="en-US"/>
              <a:t> No. 2) or PW Serif. </a:t>
            </a:r>
          </a:p>
        </p:txBody>
      </p:sp>
    </p:spTree>
    <p:extLst>
      <p:ext uri="{BB962C8B-B14F-4D97-AF65-F5344CB8AC3E}">
        <p14:creationId xmlns:p14="http://schemas.microsoft.com/office/powerpoint/2010/main" val="41408737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ig Idea + Imag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20CC72B-C910-47AE-A04A-1C9FB4274CB0}"/>
              </a:ext>
            </a:extLst>
          </p:cNvPr>
          <p:cNvSpPr>
            <a:spLocks noGrp="1"/>
          </p:cNvSpPr>
          <p:nvPr>
            <p:ph type="dt" sz="half" idx="12"/>
          </p:nvPr>
        </p:nvSpPr>
        <p:spPr/>
        <p:txBody>
          <a:bodyPr/>
          <a:lstStyle/>
          <a:p>
            <a:endParaRPr lang="en-US"/>
          </a:p>
        </p:txBody>
      </p:sp>
      <p:sp>
        <p:nvSpPr>
          <p:cNvPr id="6" name="Picture Placeholder 2">
            <a:extLst>
              <a:ext uri="{FF2B5EF4-FFF2-40B4-BE49-F238E27FC236}">
                <a16:creationId xmlns:a16="http://schemas.microsoft.com/office/drawing/2014/main" id="{A54FA835-AE81-4C35-837F-C87A8DFB6B69}"/>
              </a:ext>
            </a:extLst>
          </p:cNvPr>
          <p:cNvSpPr>
            <a:spLocks noGrp="1"/>
          </p:cNvSpPr>
          <p:nvPr>
            <p:ph type="pic" idx="1"/>
          </p:nvPr>
        </p:nvSpPr>
        <p:spPr>
          <a:xfrm>
            <a:off x="6096001" y="-1"/>
            <a:ext cx="6095999" cy="68580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9">
            <a:extLst>
              <a:ext uri="{FF2B5EF4-FFF2-40B4-BE49-F238E27FC236}">
                <a16:creationId xmlns:a16="http://schemas.microsoft.com/office/drawing/2014/main" id="{8D0B0101-B634-4E0C-973F-9843F578EAA2}"/>
              </a:ext>
            </a:extLst>
          </p:cNvPr>
          <p:cNvSpPr>
            <a:spLocks noGrp="1"/>
          </p:cNvSpPr>
          <p:nvPr>
            <p:ph type="body" sz="quarter" idx="25" hasCustomPrompt="1"/>
          </p:nvPr>
        </p:nvSpPr>
        <p:spPr>
          <a:xfrm>
            <a:off x="457201" y="457200"/>
            <a:ext cx="4811265" cy="2215991"/>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8" name="Text Placeholder 7">
            <a:extLst>
              <a:ext uri="{FF2B5EF4-FFF2-40B4-BE49-F238E27FC236}">
                <a16:creationId xmlns:a16="http://schemas.microsoft.com/office/drawing/2014/main" id="{21B06646-34A0-433E-B177-A6E328C1A13D}"/>
              </a:ext>
            </a:extLst>
          </p:cNvPr>
          <p:cNvSpPr>
            <a:spLocks noGrp="1"/>
          </p:cNvSpPr>
          <p:nvPr>
            <p:ph type="body" sz="quarter" idx="16" hasCustomPrompt="1"/>
          </p:nvPr>
        </p:nvSpPr>
        <p:spPr>
          <a:xfrm>
            <a:off x="1807787" y="6030918"/>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0" name="Text Placeholder 10">
            <a:extLst>
              <a:ext uri="{FF2B5EF4-FFF2-40B4-BE49-F238E27FC236}">
                <a16:creationId xmlns:a16="http://schemas.microsoft.com/office/drawing/2014/main" id="{00F9A7C4-788A-48BD-9659-88CAD8FD58F9}"/>
              </a:ext>
            </a:extLst>
          </p:cNvPr>
          <p:cNvSpPr>
            <a:spLocks noGrp="1"/>
          </p:cNvSpPr>
          <p:nvPr>
            <p:ph type="body" sz="quarter" idx="20" hasCustomPrompt="1"/>
          </p:nvPr>
        </p:nvSpPr>
        <p:spPr>
          <a:xfrm rot="10800000">
            <a:off x="5792129" y="5829327"/>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111763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ig Idea (serif) + Image">
    <p:bg>
      <p:bgPr>
        <a:solidFill>
          <a:srgbClr val="1818A5"/>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20CC72B-C910-47AE-A04A-1C9FB4274CB0}"/>
              </a:ext>
            </a:extLst>
          </p:cNvPr>
          <p:cNvSpPr>
            <a:spLocks noGrp="1"/>
          </p:cNvSpPr>
          <p:nvPr>
            <p:ph type="dt" sz="half" idx="12"/>
          </p:nvPr>
        </p:nvSpPr>
        <p:spPr/>
        <p:txBody>
          <a:bodyPr/>
          <a:lstStyle/>
          <a:p>
            <a:endParaRPr lang="en-US"/>
          </a:p>
        </p:txBody>
      </p:sp>
      <p:sp>
        <p:nvSpPr>
          <p:cNvPr id="6" name="Picture Placeholder 2">
            <a:extLst>
              <a:ext uri="{FF2B5EF4-FFF2-40B4-BE49-F238E27FC236}">
                <a16:creationId xmlns:a16="http://schemas.microsoft.com/office/drawing/2014/main" id="{A54FA835-AE81-4C35-837F-C87A8DFB6B69}"/>
              </a:ext>
            </a:extLst>
          </p:cNvPr>
          <p:cNvSpPr>
            <a:spLocks noGrp="1"/>
          </p:cNvSpPr>
          <p:nvPr>
            <p:ph type="pic" idx="1"/>
          </p:nvPr>
        </p:nvSpPr>
        <p:spPr>
          <a:xfrm>
            <a:off x="6096001" y="-1"/>
            <a:ext cx="6095999" cy="68580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9">
            <a:extLst>
              <a:ext uri="{FF2B5EF4-FFF2-40B4-BE49-F238E27FC236}">
                <a16:creationId xmlns:a16="http://schemas.microsoft.com/office/drawing/2014/main" id="{8D0B0101-B634-4E0C-973F-9843F578EAA2}"/>
              </a:ext>
            </a:extLst>
          </p:cNvPr>
          <p:cNvSpPr>
            <a:spLocks noGrp="1"/>
          </p:cNvSpPr>
          <p:nvPr>
            <p:ph type="body" sz="quarter" idx="25" hasCustomPrompt="1"/>
          </p:nvPr>
        </p:nvSpPr>
        <p:spPr>
          <a:xfrm>
            <a:off x="457201" y="457200"/>
            <a:ext cx="4811265" cy="2215991"/>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solidFill>
                  <a:schemeClr val="bg1"/>
                </a:solidFill>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8" name="Text Placeholder 7">
            <a:extLst>
              <a:ext uri="{FF2B5EF4-FFF2-40B4-BE49-F238E27FC236}">
                <a16:creationId xmlns:a16="http://schemas.microsoft.com/office/drawing/2014/main" id="{21B06646-34A0-433E-B177-A6E328C1A13D}"/>
              </a:ext>
            </a:extLst>
          </p:cNvPr>
          <p:cNvSpPr>
            <a:spLocks noGrp="1"/>
          </p:cNvSpPr>
          <p:nvPr>
            <p:ph type="body" sz="quarter" idx="16" hasCustomPrompt="1"/>
          </p:nvPr>
        </p:nvSpPr>
        <p:spPr>
          <a:xfrm>
            <a:off x="1807787" y="6030918"/>
            <a:ext cx="4094070" cy="370230"/>
          </a:xfrm>
          <a:noFill/>
        </p:spPr>
        <p:txBody>
          <a:bodyPr wrap="none" lIns="0" tIns="0" rIns="0" bIns="0">
            <a:spAutoFit/>
          </a:bodyPr>
          <a:lstStyle>
            <a:lvl1pPr marL="0" indent="0" algn="r">
              <a:buFont typeface="Segoe UI" panose="020B0502040204020203" pitchFamily="34" charset="0"/>
              <a:buChar char="​"/>
              <a:defRPr sz="1000" b="1" baseline="0">
                <a:solidFill>
                  <a:schemeClr val="bg1"/>
                </a:solidFill>
              </a:defRPr>
            </a:lvl1pPr>
            <a:lvl2pPr marL="0" indent="0" algn="r">
              <a:spcBef>
                <a:spcPts val="0"/>
              </a:spcBef>
              <a:buFont typeface="Segoe UI" panose="020B0502040204020203" pitchFamily="34" charset="0"/>
              <a:buChar char="​"/>
              <a:defRPr sz="1000">
                <a:solidFill>
                  <a:schemeClr val="bg1"/>
                </a:solidFill>
              </a:defRPr>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1" name="Text Placeholder 7">
            <a:extLst>
              <a:ext uri="{FF2B5EF4-FFF2-40B4-BE49-F238E27FC236}">
                <a16:creationId xmlns:a16="http://schemas.microsoft.com/office/drawing/2014/main" id="{53E921D3-43BC-426D-A5F3-8F6C13B15452}"/>
              </a:ext>
            </a:extLst>
          </p:cNvPr>
          <p:cNvSpPr>
            <a:spLocks noGrp="1"/>
          </p:cNvSpPr>
          <p:nvPr>
            <p:ph type="body" sz="quarter" idx="26" hasCustomPrompt="1"/>
          </p:nvPr>
        </p:nvSpPr>
        <p:spPr>
          <a:xfrm>
            <a:off x="5792853" y="5798379"/>
            <a:ext cx="109004" cy="162480"/>
          </a:xfrm>
          <a:noFill/>
        </p:spPr>
        <p:txBody>
          <a:bodyPr wrap="none" lIns="0" tIns="0" rIns="0" bIns="0">
            <a:spAutoFit/>
          </a:bodyPr>
          <a:lstStyle>
            <a:lvl1pPr marL="0" indent="0" algn="r">
              <a:buFont typeface="Segoe UI" panose="020B0502040204020203" pitchFamily="34" charset="0"/>
              <a:buChar char="​"/>
              <a:defRPr sz="1000" b="1" baseline="0">
                <a:solidFill>
                  <a:schemeClr val="bg1"/>
                </a:solidFill>
              </a:defRPr>
            </a:lvl1pPr>
            <a:lvl2pPr marL="0" indent="0" algn="r">
              <a:spcBef>
                <a:spcPts val="0"/>
              </a:spcBef>
              <a:buFont typeface="Segoe UI" panose="020B0502040204020203" pitchFamily="34" charset="0"/>
              <a:buChar char="​"/>
              <a:defRPr sz="1000" b="1">
                <a:solidFill>
                  <a:schemeClr val="bg1"/>
                </a:solidFill>
              </a:defRPr>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1"/>
            <a:r>
              <a:rPr lang="en-US"/>
              <a:t>→</a:t>
            </a:r>
          </a:p>
        </p:txBody>
      </p:sp>
    </p:spTree>
    <p:extLst>
      <p:ext uri="{BB962C8B-B14F-4D97-AF65-F5344CB8AC3E}">
        <p14:creationId xmlns:p14="http://schemas.microsoft.com/office/powerpoint/2010/main" val="33537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ig Idea + Image + Caption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6"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p:txBody>
          <a:bodyPr/>
          <a:lstStyle/>
          <a:p>
            <a:fld id="{DD7C5E4E-CFDF-4048-AADC-D61B5EC07D91}" type="slidenum">
              <a:rPr lang="en-US" smtClean="0"/>
              <a:pPr/>
              <a:t>‹#›</a:t>
            </a:fld>
            <a:endParaRPr lang="en-US"/>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12"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Tree>
    <p:extLst>
      <p:ext uri="{BB962C8B-B14F-4D97-AF65-F5344CB8AC3E}">
        <p14:creationId xmlns:p14="http://schemas.microsoft.com/office/powerpoint/2010/main" val="418813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ig Idea (serif) + Image + Caption Layout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2"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13"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
        <p:nvSpPr>
          <p:cNvPr id="8"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a:prstGeom prst="rect">
            <a:avLst/>
          </a:prstGeom>
        </p:spPr>
        <p:txBody>
          <a:bodyPr/>
          <a:lstStyle/>
          <a:p>
            <a:endParaRPr lang="en-US"/>
          </a:p>
        </p:txBody>
      </p:sp>
      <p:sp>
        <p:nvSpPr>
          <p:cNvPr id="9"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346557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ig Idea + Image + Caption Layout 3">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8C2E47-775E-44B1-94C0-B84B036F6EFB}"/>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7" name="Straight Connector 6">
            <a:extLst>
              <a:ext uri="{FF2B5EF4-FFF2-40B4-BE49-F238E27FC236}">
                <a16:creationId xmlns:a16="http://schemas.microsoft.com/office/drawing/2014/main" id="{81504947-26A6-488E-AD46-8705FE391B31}"/>
              </a:ext>
            </a:extLst>
          </p:cNvPr>
          <p:cNvCxnSpPr/>
          <p:nvPr userDrawn="1"/>
        </p:nvCxnSpPr>
        <p:spPr>
          <a:xfrm>
            <a:off x="12388052" y="2377706"/>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5287BA-A046-42EE-BAA1-1D5532A71CD8}"/>
              </a:ext>
            </a:extLst>
          </p:cNvPr>
          <p:cNvCxnSpPr/>
          <p:nvPr userDrawn="1"/>
        </p:nvCxnSpPr>
        <p:spPr>
          <a:xfrm>
            <a:off x="12388052" y="2855584"/>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49BD8DF-FA2B-489F-B446-F72477035A34}"/>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6096000" y="-1"/>
            <a:ext cx="6096000" cy="6858001"/>
          </a:xfrm>
          <a:solidFill>
            <a:schemeClr val="tx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0"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callout text. Try and keep it relatively short and sweet.</a:t>
            </a:r>
          </a:p>
        </p:txBody>
      </p:sp>
      <p:sp>
        <p:nvSpPr>
          <p:cNvPr id="11"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Tree>
    <p:extLst>
      <p:ext uri="{BB962C8B-B14F-4D97-AF65-F5344CB8AC3E}">
        <p14:creationId xmlns:p14="http://schemas.microsoft.com/office/powerpoint/2010/main" val="3542056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ig Idea + 3 Text Block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17"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0" y="1562100"/>
            <a:ext cx="7510463" cy="1107996"/>
          </a:xfrm>
        </p:spPr>
        <p:txBody>
          <a:bodyPr>
            <a:spAutoFit/>
          </a:bodyPr>
          <a:lstStyle>
            <a:lvl1pPr marL="0" indent="0">
              <a:lnSpc>
                <a:spcPct val="100000"/>
              </a:lnSpc>
              <a:spcBef>
                <a:spcPts val="0"/>
              </a:spcBef>
              <a:spcAft>
                <a:spcPts val="1200"/>
              </a:spcAft>
              <a:buFont typeface="Segoe UI" panose="020B0502040204020203" pitchFamily="34" charset="0"/>
              <a:buChar char="​"/>
              <a:defRPr sz="3600" b="1"/>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to edit your callout text. Try to keep it short and simple. </a:t>
            </a:r>
          </a:p>
        </p:txBody>
      </p:sp>
      <p:sp>
        <p:nvSpPr>
          <p:cNvPr id="21"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5"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457201"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7"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8518526" y="4043281"/>
            <a:ext cx="3216274" cy="151790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285750" indent="-285750">
              <a:lnSpc>
                <a:spcPct val="150000"/>
              </a:lnSpc>
              <a:spcBef>
                <a:spcPts val="0"/>
              </a:spcBef>
              <a:spcAft>
                <a:spcPts val="1200"/>
              </a:spcAft>
              <a:buFont typeface="Segoe UI" panose="020B0502040204020203" pitchFamily="34" charset="0"/>
              <a:buChar char="​"/>
              <a:defRPr lang="en-US" sz="1400" kern="1200" baseline="0" dirty="0">
                <a:solidFill>
                  <a:schemeClr val="tx1"/>
                </a:solidFill>
                <a:latin typeface="+mn-lt"/>
                <a:ea typeface="+mn-ea"/>
                <a:cs typeface="+mn-cs"/>
              </a:defRPr>
            </a:lvl2pPr>
            <a:lvl3pPr marL="342900" indent="0">
              <a:buNone/>
              <a:defRPr/>
            </a:lvl3pPr>
          </a:lstStyle>
          <a:p>
            <a:pPr lvl="0"/>
            <a:r>
              <a:rPr lang="en-US"/>
              <a:t>Click here to add a header. Hit enter, then tab, for body text.</a:t>
            </a:r>
          </a:p>
          <a:p>
            <a:pPr marL="0" lvl="1" indent="0" algn="l" defTabSz="914400" rtl="0" eaLnBrk="1" latinLnBrk="0" hangingPunct="1">
              <a:lnSpc>
                <a:spcPct val="120000"/>
              </a:lnSpc>
              <a:spcBef>
                <a:spcPts val="0"/>
              </a:spcBef>
              <a:spcAft>
                <a:spcPts val="600"/>
              </a:spcAft>
              <a:buFont typeface="Segoe UI" panose="020B0502040204020203" pitchFamily="34" charset="0"/>
              <a:buChar char="​"/>
            </a:pPr>
            <a:r>
              <a:rPr lang="en-US"/>
              <a:t>Second level of content goes here. Try to keep it simple. Don’t overwhelm the reader with a lot of copy. </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4487864" y="4043281"/>
            <a:ext cx="3216274" cy="151790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285750" indent="-285750">
              <a:lnSpc>
                <a:spcPct val="150000"/>
              </a:lnSpc>
              <a:spcBef>
                <a:spcPts val="0"/>
              </a:spcBef>
              <a:spcAft>
                <a:spcPts val="1200"/>
              </a:spcAft>
              <a:buFont typeface="Segoe UI" panose="020B0502040204020203" pitchFamily="34" charset="0"/>
              <a:buChar char="​"/>
              <a:defRPr lang="en-US" sz="1400" kern="1200" baseline="0" dirty="0">
                <a:solidFill>
                  <a:schemeClr val="tx1"/>
                </a:solidFill>
                <a:latin typeface="+mn-lt"/>
                <a:ea typeface="+mn-ea"/>
                <a:cs typeface="+mn-cs"/>
              </a:defRPr>
            </a:lvl2pPr>
            <a:lvl3pPr marL="342900" indent="0">
              <a:buNone/>
              <a:defRPr/>
            </a:lvl3pPr>
          </a:lstStyle>
          <a:p>
            <a:pPr lvl="0"/>
            <a:r>
              <a:rPr lang="en-US"/>
              <a:t>Click here to add a header. Hit enter, then tab, for body text.</a:t>
            </a:r>
          </a:p>
          <a:p>
            <a:pPr marL="0" lvl="1" indent="0" algn="l" defTabSz="914400" rtl="0" eaLnBrk="1" latinLnBrk="0" hangingPunct="1">
              <a:lnSpc>
                <a:spcPct val="120000"/>
              </a:lnSpc>
              <a:spcBef>
                <a:spcPts val="0"/>
              </a:spcBef>
              <a:spcAft>
                <a:spcPts val="600"/>
              </a:spcAft>
              <a:buFont typeface="Segoe UI" panose="020B0502040204020203" pitchFamily="34" charset="0"/>
              <a:buChar char="​"/>
            </a:pPr>
            <a:r>
              <a:rPr lang="en-US"/>
              <a:t>Second level of content goes here. Try to keep it simple. Don’t overwhelm the reader with a lot of copy. </a:t>
            </a:r>
          </a:p>
        </p:txBody>
      </p:sp>
    </p:spTree>
    <p:extLst>
      <p:ext uri="{BB962C8B-B14F-4D97-AF65-F5344CB8AC3E}">
        <p14:creationId xmlns:p14="http://schemas.microsoft.com/office/powerpoint/2010/main" val="406048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ig Idea + 4 Text Block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10"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0" y="1562100"/>
            <a:ext cx="7510463" cy="1107996"/>
          </a:xfrm>
        </p:spPr>
        <p:txBody>
          <a:bodyPr>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to edit your callout text. Try to keep it short and simple. </a:t>
            </a:r>
          </a:p>
        </p:txBody>
      </p:sp>
      <p:sp>
        <p:nvSpPr>
          <p:cNvPr id="23"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5"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3392488"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7"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6327775"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9263062"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1"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Tree>
    <p:extLst>
      <p:ext uri="{BB962C8B-B14F-4D97-AF65-F5344CB8AC3E}">
        <p14:creationId xmlns:p14="http://schemas.microsoft.com/office/powerpoint/2010/main" val="172809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Image + Caption Box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0" y="0"/>
            <a:ext cx="12192000" cy="68579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Text Placeholder 4">
            <a:extLst>
              <a:ext uri="{FF2B5EF4-FFF2-40B4-BE49-F238E27FC236}">
                <a16:creationId xmlns:a16="http://schemas.microsoft.com/office/drawing/2014/main" id="{CD0F583C-2C4B-464B-AC2F-922F6345A0BB}"/>
              </a:ext>
            </a:extLst>
          </p:cNvPr>
          <p:cNvSpPr>
            <a:spLocks noGrp="1"/>
          </p:cNvSpPr>
          <p:nvPr>
            <p:ph type="body" sz="quarter" idx="10" hasCustomPrompt="1"/>
          </p:nvPr>
        </p:nvSpPr>
        <p:spPr>
          <a:xfrm>
            <a:off x="7620000" y="457200"/>
            <a:ext cx="4114800" cy="2148280"/>
          </a:xfrm>
          <a:solidFill>
            <a:schemeClr val="tx1"/>
          </a:solidFill>
        </p:spPr>
        <p:txBody>
          <a:bodyPr wrap="square" lIns="182880" tIns="182880" rIns="182880" bIns="182880" anchor="b" anchorCtr="0">
            <a:spAutoFit/>
          </a:bodyPr>
          <a:lstStyle>
            <a:lvl1pPr marL="0" indent="0">
              <a:lnSpc>
                <a:spcPct val="120000"/>
              </a:lnSpc>
              <a:spcBef>
                <a:spcPts val="0"/>
              </a:spcBef>
              <a:spcAft>
                <a:spcPts val="1200"/>
              </a:spcAft>
              <a:buFont typeface="Segoe UI" panose="020B0502040204020203" pitchFamily="34" charset="0"/>
              <a:buChar char="​"/>
              <a:defRPr sz="1600" b="1">
                <a:solidFill>
                  <a:schemeClr val="bg1"/>
                </a:solidFill>
                <a:latin typeface="+mn-lt"/>
              </a:defRPr>
            </a:lvl1pPr>
            <a:lvl2pPr marL="0" indent="0">
              <a:lnSpc>
                <a:spcPct val="120000"/>
              </a:lnSpc>
              <a:spcBef>
                <a:spcPts val="0"/>
              </a:spcBef>
              <a:spcAft>
                <a:spcPts val="600"/>
              </a:spcAft>
              <a:buFont typeface="Segoe UI" panose="020B0502040204020203" pitchFamily="34" charset="0"/>
              <a:buChar char="​"/>
              <a:defRPr sz="1400">
                <a:solidFill>
                  <a:schemeClr val="bg1"/>
                </a:solidFill>
              </a:defRPr>
            </a:lvl2pPr>
            <a:lvl3pPr marL="342900" indent="0">
              <a:buNone/>
              <a:defRPr/>
            </a:lvl3pPr>
          </a:lstStyle>
          <a:p>
            <a:pPr lvl="0"/>
            <a:r>
              <a:rPr lang="en-US" sz="11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
        <p:nvSpPr>
          <p:cNvPr id="9" name="Text Placeholder 8"/>
          <p:cNvSpPr>
            <a:spLocks noGrp="1"/>
          </p:cNvSpPr>
          <p:nvPr>
            <p:ph type="body" sz="quarter" idx="11" hasCustomPrompt="1"/>
          </p:nvPr>
        </p:nvSpPr>
        <p:spPr>
          <a:xfrm>
            <a:off x="457200" y="5821795"/>
            <a:ext cx="4315669" cy="579005"/>
          </a:xfrm>
          <a:solidFill>
            <a:schemeClr val="bg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a:ln>
                  <a:noFill/>
                </a:ln>
                <a:solidFill>
                  <a:srgbClr val="000000"/>
                </a:solidFill>
                <a:effectLst/>
                <a:uLnTx/>
                <a:uFillTx/>
                <a:latin typeface="PW Centra No2"/>
                <a:ea typeface="+mn-ea"/>
                <a:cs typeface="+mn-cs"/>
              </a:defRPr>
            </a:lvl1pPr>
            <a:lvl2pPr marL="230188" indent="-230188">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PW Centra No2"/>
                <a:ea typeface="+mn-ea"/>
                <a:cs typeface="+mn-cs"/>
              </a:rPr>
              <a:t>Type project name here. Hit enter, then tab to enter location below.</a:t>
            </a:r>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a:t>Second level</a:t>
            </a:r>
          </a:p>
        </p:txBody>
      </p:sp>
    </p:spTree>
    <p:extLst>
      <p:ext uri="{BB962C8B-B14F-4D97-AF65-F5344CB8AC3E}">
        <p14:creationId xmlns:p14="http://schemas.microsoft.com/office/powerpoint/2010/main" val="110196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Image + Caption Box Layout 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25195AF-5610-4B91-B190-82018ABC3776}"/>
              </a:ext>
            </a:extLst>
          </p:cNvPr>
          <p:cNvSpPr>
            <a:spLocks noGrp="1"/>
          </p:cNvSpPr>
          <p:nvPr>
            <p:ph type="dt" sz="half" idx="12"/>
          </p:nvPr>
        </p:nvSpPr>
        <p:spPr/>
        <p:txBody>
          <a:bodyPr/>
          <a:lstStyle/>
          <a:p>
            <a:endParaRPr lang="en-US"/>
          </a:p>
        </p:txBody>
      </p:sp>
      <p:sp>
        <p:nvSpPr>
          <p:cNvPr id="6" name="Picture Placeholder 2">
            <a:extLst>
              <a:ext uri="{FF2B5EF4-FFF2-40B4-BE49-F238E27FC236}">
                <a16:creationId xmlns:a16="http://schemas.microsoft.com/office/drawing/2014/main" id="{E25090AE-5EE1-46EC-A889-841B65779633}"/>
              </a:ext>
            </a:extLst>
          </p:cNvPr>
          <p:cNvSpPr>
            <a:spLocks noGrp="1"/>
          </p:cNvSpPr>
          <p:nvPr>
            <p:ph type="pic" idx="1"/>
          </p:nvPr>
        </p:nvSpPr>
        <p:spPr>
          <a:xfrm>
            <a:off x="2339788" y="0"/>
            <a:ext cx="9852212" cy="6857999"/>
          </a:xfrm>
          <a:solidFill>
            <a:schemeClr val="bg1">
              <a:lumMod val="9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 Placeholder 4">
            <a:extLst>
              <a:ext uri="{FF2B5EF4-FFF2-40B4-BE49-F238E27FC236}">
                <a16:creationId xmlns:a16="http://schemas.microsoft.com/office/drawing/2014/main" id="{311B8209-6655-49FF-A4B2-DB74DFB91C84}"/>
              </a:ext>
            </a:extLst>
          </p:cNvPr>
          <p:cNvSpPr>
            <a:spLocks noGrp="1"/>
          </p:cNvSpPr>
          <p:nvPr>
            <p:ph type="body" sz="quarter" idx="11" hasCustomPrompt="1"/>
          </p:nvPr>
        </p:nvSpPr>
        <p:spPr>
          <a:xfrm>
            <a:off x="457200" y="457200"/>
            <a:ext cx="3759200" cy="1889748"/>
          </a:xfrm>
          <a:solidFill>
            <a:schemeClr val="accent2"/>
          </a:solidFill>
        </p:spPr>
        <p:txBody>
          <a:bodyPr lIns="182880" tIns="182880" rIns="182880" bIns="182880" anchor="t" anchorCtr="0">
            <a:spAutoFit/>
          </a:bodyPr>
          <a:lstStyle>
            <a:lvl1pPr marL="0" indent="0">
              <a:lnSpc>
                <a:spcPct val="120000"/>
              </a:lnSpc>
              <a:spcBef>
                <a:spcPts val="0"/>
              </a:spcBef>
              <a:spcAft>
                <a:spcPts val="1200"/>
              </a:spcAft>
              <a:buFont typeface="Segoe UI" panose="020B0502040204020203" pitchFamily="34" charset="0"/>
              <a:buChar char="​"/>
              <a:defRPr sz="1600" b="1">
                <a:solidFill>
                  <a:schemeClr val="bg1"/>
                </a:solidFill>
                <a:latin typeface="+mn-lt"/>
              </a:defRPr>
            </a:lvl1pPr>
            <a:lvl2pPr marL="0" indent="0">
              <a:lnSpc>
                <a:spcPct val="120000"/>
              </a:lnSpc>
              <a:spcBef>
                <a:spcPts val="0"/>
              </a:spcBef>
              <a:spcAft>
                <a:spcPts val="1200"/>
              </a:spcAft>
              <a:buFont typeface="Segoe UI" panose="020B0502040204020203" pitchFamily="34" charset="0"/>
              <a:buChar char="​"/>
              <a:defRPr sz="1400">
                <a:solidFill>
                  <a:schemeClr val="bg1"/>
                </a:solidFill>
              </a:defRPr>
            </a:lvl2pPr>
            <a:lvl3pPr marL="342900" indent="0">
              <a:buNone/>
              <a:defRPr/>
            </a:lvl3pPr>
          </a:lstStyle>
          <a:p>
            <a:pPr lvl="0"/>
            <a:r>
              <a:rPr lang="en-US" sz="11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simple. Don’t overwhelm the reader with a lot of copy. </a:t>
            </a:r>
          </a:p>
        </p:txBody>
      </p:sp>
      <p:sp>
        <p:nvSpPr>
          <p:cNvPr id="8" name="Text Placeholder 7">
            <a:extLst>
              <a:ext uri="{FF2B5EF4-FFF2-40B4-BE49-F238E27FC236}">
                <a16:creationId xmlns:a16="http://schemas.microsoft.com/office/drawing/2014/main" id="{88DE731B-1326-4308-A9F4-2220B46DC678}"/>
              </a:ext>
            </a:extLst>
          </p:cNvPr>
          <p:cNvSpPr>
            <a:spLocks noGrp="1"/>
          </p:cNvSpPr>
          <p:nvPr>
            <p:ph type="body" sz="quarter" idx="16" hasCustomPrompt="1"/>
          </p:nvPr>
        </p:nvSpPr>
        <p:spPr>
          <a:xfrm>
            <a:off x="457199" y="5900289"/>
            <a:ext cx="1704135" cy="715581"/>
          </a:xfrm>
          <a:solidFill>
            <a:schemeClr val="bg1"/>
          </a:solidFill>
        </p:spPr>
        <p:txBody>
          <a:bodyPr wrap="squar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0" name="Text Placeholder 10">
            <a:extLst>
              <a:ext uri="{FF2B5EF4-FFF2-40B4-BE49-F238E27FC236}">
                <a16:creationId xmlns:a16="http://schemas.microsoft.com/office/drawing/2014/main" id="{050BDEBE-4108-4F27-B0CE-DE4201C1B1B1}"/>
              </a:ext>
            </a:extLst>
          </p:cNvPr>
          <p:cNvSpPr>
            <a:spLocks noGrp="1"/>
          </p:cNvSpPr>
          <p:nvPr>
            <p:ph type="body" sz="quarter" idx="20" hasCustomPrompt="1"/>
          </p:nvPr>
        </p:nvSpPr>
        <p:spPr>
          <a:xfrm rot="10800000">
            <a:off x="2051606" y="5698699"/>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302172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Idea (serif) + Image + Caption Layout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2"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13"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
        <p:nvSpPr>
          <p:cNvPr id="8"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p:spPr>
        <p:txBody>
          <a:bodyPr/>
          <a:lstStyle/>
          <a:p>
            <a:endParaRPr lang="en-US"/>
          </a:p>
        </p:txBody>
      </p:sp>
      <p:sp>
        <p:nvSpPr>
          <p:cNvPr id="9"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175654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Project: Intro ">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535A70F-615B-482B-BD11-B01F6463DA9B}"/>
              </a:ext>
            </a:extLst>
          </p:cNvPr>
          <p:cNvSpPr>
            <a:spLocks noGrp="1"/>
          </p:cNvSpPr>
          <p:nvPr>
            <p:ph type="pic" sz="quarter" idx="13"/>
          </p:nvPr>
        </p:nvSpPr>
        <p:spPr>
          <a:xfrm>
            <a:off x="6705601" y="0"/>
            <a:ext cx="5486399"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0" name="Title 1">
            <a:extLst>
              <a:ext uri="{FF2B5EF4-FFF2-40B4-BE49-F238E27FC236}">
                <a16:creationId xmlns:a16="http://schemas.microsoft.com/office/drawing/2014/main" id="{03B3ADF3-F160-4DEC-BD3E-C744227E89B7}"/>
              </a:ext>
            </a:extLst>
          </p:cNvPr>
          <p:cNvSpPr>
            <a:spLocks noGrp="1"/>
          </p:cNvSpPr>
          <p:nvPr>
            <p:ph type="title" hasCustomPrompt="1"/>
          </p:nvPr>
        </p:nvSpPr>
        <p:spPr>
          <a:xfrm>
            <a:off x="463923" y="457200"/>
            <a:ext cx="4804544" cy="369332"/>
          </a:xfrm>
        </p:spPr>
        <p:txBody>
          <a:bodyPr wrap="square">
            <a:spAutoFit/>
          </a:bodyPr>
          <a:lstStyle>
            <a:lvl1pPr>
              <a:lnSpc>
                <a:spcPct val="100000"/>
              </a:lnSpc>
              <a:spcAft>
                <a:spcPts val="1800"/>
              </a:spcAft>
              <a:defRPr sz="2400"/>
            </a:lvl1pPr>
          </a:lstStyle>
          <a:p>
            <a:r>
              <a:rPr lang="en-US"/>
              <a:t>Project Title Goes Here</a:t>
            </a:r>
          </a:p>
        </p:txBody>
      </p:sp>
      <p:sp>
        <p:nvSpPr>
          <p:cNvPr id="11" name="TextBox 10">
            <a:extLst>
              <a:ext uri="{FF2B5EF4-FFF2-40B4-BE49-F238E27FC236}">
                <a16:creationId xmlns:a16="http://schemas.microsoft.com/office/drawing/2014/main" id="{BAF5EF0E-DFCF-451F-83D4-023E062DE2AF}"/>
              </a:ext>
            </a:extLst>
          </p:cNvPr>
          <p:cNvSpPr txBox="1"/>
          <p:nvPr userDrawn="1"/>
        </p:nvSpPr>
        <p:spPr>
          <a:xfrm>
            <a:off x="457200" y="1584920"/>
            <a:ext cx="732329" cy="250390"/>
          </a:xfrm>
          <a:prstGeom prst="rect">
            <a:avLst/>
          </a:prstGeom>
          <a:noFill/>
        </p:spPr>
        <p:txBody>
          <a:bodyPr wrap="square" lIns="0" tIns="0" rIns="0" bIns="0" rtlCol="0" anchor="t" anchorCtr="0">
            <a:spAutoFit/>
          </a:bodyPr>
          <a:lstStyle/>
          <a:p>
            <a:pPr>
              <a:lnSpc>
                <a:spcPct val="150000"/>
              </a:lnSpc>
              <a:spcAft>
                <a:spcPts val="600"/>
              </a:spcAft>
            </a:pPr>
            <a:r>
              <a:rPr lang="en-US" sz="1200" b="1">
                <a:latin typeface="+mn-lt"/>
                <a:ea typeface="PW Centra No2" pitchFamily="2" charset="0"/>
              </a:rPr>
              <a:t>Location:</a:t>
            </a:r>
          </a:p>
        </p:txBody>
      </p:sp>
      <p:sp>
        <p:nvSpPr>
          <p:cNvPr id="14" name="TextBox 13">
            <a:extLst>
              <a:ext uri="{FF2B5EF4-FFF2-40B4-BE49-F238E27FC236}">
                <a16:creationId xmlns:a16="http://schemas.microsoft.com/office/drawing/2014/main" id="{52EEC3FF-2917-4A31-8748-477799D326D5}"/>
              </a:ext>
            </a:extLst>
          </p:cNvPr>
          <p:cNvSpPr txBox="1"/>
          <p:nvPr userDrawn="1"/>
        </p:nvSpPr>
        <p:spPr>
          <a:xfrm>
            <a:off x="457200" y="1934394"/>
            <a:ext cx="732329" cy="250390"/>
          </a:xfrm>
          <a:prstGeom prst="rect">
            <a:avLst/>
          </a:prstGeom>
          <a:noFill/>
        </p:spPr>
        <p:txBody>
          <a:bodyPr wrap="square" lIns="0" tIns="0" rIns="0" bIns="0" rtlCol="0" anchor="b" anchorCtr="0">
            <a:spAutoFit/>
          </a:bodyPr>
          <a:lstStyle/>
          <a:p>
            <a:pPr>
              <a:lnSpc>
                <a:spcPct val="150000"/>
              </a:lnSpc>
              <a:spcAft>
                <a:spcPts val="600"/>
              </a:spcAft>
            </a:pPr>
            <a:r>
              <a:rPr lang="en-US" sz="1200" b="1">
                <a:latin typeface="+mn-lt"/>
                <a:ea typeface="PW Centra No2" pitchFamily="2" charset="0"/>
              </a:rPr>
              <a:t>Client:</a:t>
            </a:r>
            <a:endParaRPr lang="en-US" sz="1200">
              <a:latin typeface="+mn-lt"/>
              <a:ea typeface="PW Centra No2" pitchFamily="2" charset="0"/>
            </a:endParaRPr>
          </a:p>
        </p:txBody>
      </p:sp>
      <p:sp>
        <p:nvSpPr>
          <p:cNvPr id="17" name="Text Placeholder 14">
            <a:extLst>
              <a:ext uri="{FF2B5EF4-FFF2-40B4-BE49-F238E27FC236}">
                <a16:creationId xmlns:a16="http://schemas.microsoft.com/office/drawing/2014/main" id="{158CBB80-AFAD-4B6C-82E9-278BA4301F02}"/>
              </a:ext>
            </a:extLst>
          </p:cNvPr>
          <p:cNvSpPr>
            <a:spLocks noGrp="1"/>
          </p:cNvSpPr>
          <p:nvPr>
            <p:ph type="body" sz="quarter" idx="14" hasCustomPrompt="1"/>
          </p:nvPr>
        </p:nvSpPr>
        <p:spPr>
          <a:xfrm>
            <a:off x="1189530" y="1571345"/>
            <a:ext cx="4078938" cy="277541"/>
          </a:xfrm>
        </p:spPr>
        <p:txBody>
          <a:bodyPr anchor="ctr">
            <a:normAutofit/>
          </a:bodyPr>
          <a:lstStyle>
            <a:lvl1pPr marL="0" indent="0">
              <a:buNone/>
              <a:defRPr sz="1200"/>
            </a:lvl1pPr>
            <a:lvl2pPr marL="174625" indent="0">
              <a:buNone/>
              <a:defRPr/>
            </a:lvl2pPr>
          </a:lstStyle>
          <a:p>
            <a:pPr lvl="0"/>
            <a:r>
              <a:rPr lang="en-US"/>
              <a:t>Location, Location</a:t>
            </a:r>
          </a:p>
        </p:txBody>
      </p:sp>
      <p:sp>
        <p:nvSpPr>
          <p:cNvPr id="18" name="Text Placeholder 14">
            <a:extLst>
              <a:ext uri="{FF2B5EF4-FFF2-40B4-BE49-F238E27FC236}">
                <a16:creationId xmlns:a16="http://schemas.microsoft.com/office/drawing/2014/main" id="{6B443450-6A39-4760-AFF5-AEC140A3995E}"/>
              </a:ext>
            </a:extLst>
          </p:cNvPr>
          <p:cNvSpPr>
            <a:spLocks noGrp="1"/>
          </p:cNvSpPr>
          <p:nvPr>
            <p:ph type="body" sz="quarter" idx="15" hasCustomPrompt="1"/>
          </p:nvPr>
        </p:nvSpPr>
        <p:spPr>
          <a:xfrm>
            <a:off x="968090" y="1920819"/>
            <a:ext cx="4300377" cy="277541"/>
          </a:xfrm>
        </p:spPr>
        <p:txBody>
          <a:bodyPr anchor="ctr">
            <a:normAutofit/>
          </a:bodyPr>
          <a:lstStyle>
            <a:lvl1pPr marL="0" indent="0">
              <a:buNone/>
              <a:defRPr sz="1200"/>
            </a:lvl1pPr>
            <a:lvl2pPr marL="174625" indent="0">
              <a:buNone/>
              <a:defRPr/>
            </a:lvl2pPr>
          </a:lstStyle>
          <a:p>
            <a:pPr lvl="0"/>
            <a:r>
              <a:rPr lang="en-US"/>
              <a:t>Client Name Goes Here</a:t>
            </a:r>
          </a:p>
        </p:txBody>
      </p:sp>
      <p:sp>
        <p:nvSpPr>
          <p:cNvPr id="19" name="Text Placeholder 20">
            <a:extLst>
              <a:ext uri="{FF2B5EF4-FFF2-40B4-BE49-F238E27FC236}">
                <a16:creationId xmlns:a16="http://schemas.microsoft.com/office/drawing/2014/main" id="{160A024A-0DB5-47BC-83E2-AF47762007AB}"/>
              </a:ext>
            </a:extLst>
          </p:cNvPr>
          <p:cNvSpPr>
            <a:spLocks noGrp="1"/>
          </p:cNvSpPr>
          <p:nvPr>
            <p:ph type="body" sz="quarter" idx="16" hasCustomPrompt="1"/>
          </p:nvPr>
        </p:nvSpPr>
        <p:spPr>
          <a:xfrm>
            <a:off x="463923" y="4923473"/>
            <a:ext cx="4811267" cy="1477328"/>
          </a:xfrm>
        </p:spPr>
        <p:txBody>
          <a:bodyPr wrap="square" anchor="b">
            <a:spAutoFit/>
          </a:bodyPr>
          <a:lstStyle>
            <a:lvl1pPr marL="0" indent="0">
              <a:lnSpc>
                <a:spcPct val="150000"/>
              </a:lnSpc>
              <a:spcBef>
                <a:spcPts val="0"/>
              </a:spcBef>
              <a:spcAft>
                <a:spcPts val="1200"/>
              </a:spcAft>
              <a:buNone/>
              <a:defRPr sz="1600" baseline="0"/>
            </a:lvl1pPr>
            <a:lvl2pPr marL="174625" indent="0">
              <a:buNone/>
              <a:defRPr/>
            </a:lvl2pPr>
          </a:lstStyle>
          <a:p>
            <a:pPr lvl="0"/>
            <a:r>
              <a:rPr lang="en-US"/>
              <a:t>This where your descriptive body text about the project will go. Try to keep it relatively short and simple. Don’t overwhelm the reader with too much content. Convey your point by speaking. </a:t>
            </a:r>
          </a:p>
        </p:txBody>
      </p:sp>
    </p:spTree>
    <p:extLst>
      <p:ext uri="{BB962C8B-B14F-4D97-AF65-F5344CB8AC3E}">
        <p14:creationId xmlns:p14="http://schemas.microsoft.com/office/powerpoint/2010/main" val="248227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roject: Intro + Caption">
    <p:spTree>
      <p:nvGrpSpPr>
        <p:cNvPr id="1" name=""/>
        <p:cNvGrpSpPr/>
        <p:nvPr/>
      </p:nvGrpSpPr>
      <p:grpSpPr>
        <a:xfrm>
          <a:off x="0" y="0"/>
          <a:ext cx="0" cy="0"/>
          <a:chOff x="0" y="0"/>
          <a:chExt cx="0" cy="0"/>
        </a:xfrm>
      </p:grpSpPr>
      <p:sp>
        <p:nvSpPr>
          <p:cNvPr id="9" name="Text Placeholder 8"/>
          <p:cNvSpPr>
            <a:spLocks noGrp="1"/>
          </p:cNvSpPr>
          <p:nvPr>
            <p:ph type="body" sz="quarter" idx="18"/>
          </p:nvPr>
        </p:nvSpPr>
        <p:spPr>
          <a:xfrm>
            <a:off x="7845425" y="4143375"/>
            <a:ext cx="2870200" cy="2190750"/>
          </a:xfrm>
          <a:blipFill>
            <a:blip r:embed="rId2"/>
            <a:stretch>
              <a:fillRect/>
            </a:stretch>
          </a:blipFill>
        </p:spPr>
        <p:txBody>
          <a:bodyPr/>
          <a:lstStyle>
            <a:lvl1pPr marL="0" indent="0">
              <a:buNone/>
              <a:defRPr sz="100"/>
            </a:lvl1pPr>
          </a:lstStyle>
          <a:p>
            <a:pPr lvl="0"/>
            <a:r>
              <a:rPr lang="en-US"/>
              <a:t>Click to edit Master text styles</a:t>
            </a:r>
          </a:p>
        </p:txBody>
      </p:sp>
      <p:sp>
        <p:nvSpPr>
          <p:cNvPr id="7" name="Picture Placeholder 6">
            <a:extLst>
              <a:ext uri="{FF2B5EF4-FFF2-40B4-BE49-F238E27FC236}">
                <a16:creationId xmlns:a16="http://schemas.microsoft.com/office/drawing/2014/main" id="{D535A70F-615B-482B-BD11-B01F6463DA9B}"/>
              </a:ext>
            </a:extLst>
          </p:cNvPr>
          <p:cNvSpPr>
            <a:spLocks noGrp="1"/>
          </p:cNvSpPr>
          <p:nvPr>
            <p:ph type="pic" sz="quarter" idx="13"/>
          </p:nvPr>
        </p:nvSpPr>
        <p:spPr>
          <a:xfrm>
            <a:off x="6096000" y="457199"/>
            <a:ext cx="5632077" cy="32766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6" name="Text Placeholder 25">
            <a:extLst>
              <a:ext uri="{FF2B5EF4-FFF2-40B4-BE49-F238E27FC236}">
                <a16:creationId xmlns:a16="http://schemas.microsoft.com/office/drawing/2014/main" id="{9506C5AC-7185-4E4E-8833-3D86E8F10CBD}"/>
              </a:ext>
            </a:extLst>
          </p:cNvPr>
          <p:cNvSpPr>
            <a:spLocks noGrp="1"/>
          </p:cNvSpPr>
          <p:nvPr>
            <p:ph type="body" sz="quarter" idx="17" hasCustomPrompt="1"/>
          </p:nvPr>
        </p:nvSpPr>
        <p:spPr>
          <a:xfrm>
            <a:off x="8243047" y="4356100"/>
            <a:ext cx="2117912" cy="1708524"/>
          </a:xfrm>
        </p:spPr>
        <p:txBody>
          <a:bodyPr anchor="ctr">
            <a:normAutofit/>
          </a:bodyPr>
          <a:lstStyle>
            <a:lvl1pPr marL="0" indent="0">
              <a:lnSpc>
                <a:spcPct val="150000"/>
              </a:lnSpc>
              <a:spcBef>
                <a:spcPts val="0"/>
              </a:spcBef>
              <a:spcAft>
                <a:spcPts val="1200"/>
              </a:spcAft>
              <a:buNone/>
              <a:defRPr sz="1200" b="0" baseline="0"/>
            </a:lvl1pPr>
          </a:lstStyle>
          <a:p>
            <a:pPr lvl="0"/>
            <a:r>
              <a:rPr lang="en-US"/>
              <a:t>Click here to add your caption text. Try to keep it relatively short and simple. Don’t overwhelm the reader with too much content.</a:t>
            </a:r>
          </a:p>
        </p:txBody>
      </p:sp>
      <p:sp>
        <p:nvSpPr>
          <p:cNvPr id="14" name="Title 1">
            <a:extLst>
              <a:ext uri="{FF2B5EF4-FFF2-40B4-BE49-F238E27FC236}">
                <a16:creationId xmlns:a16="http://schemas.microsoft.com/office/drawing/2014/main" id="{03B3ADF3-F160-4DEC-BD3E-C744227E89B7}"/>
              </a:ext>
            </a:extLst>
          </p:cNvPr>
          <p:cNvSpPr>
            <a:spLocks noGrp="1"/>
          </p:cNvSpPr>
          <p:nvPr>
            <p:ph type="title" hasCustomPrompt="1"/>
          </p:nvPr>
        </p:nvSpPr>
        <p:spPr>
          <a:xfrm>
            <a:off x="463923" y="457200"/>
            <a:ext cx="4804544" cy="369332"/>
          </a:xfrm>
        </p:spPr>
        <p:txBody>
          <a:bodyPr wrap="square">
            <a:spAutoFit/>
          </a:bodyPr>
          <a:lstStyle>
            <a:lvl1pPr>
              <a:lnSpc>
                <a:spcPct val="100000"/>
              </a:lnSpc>
              <a:spcAft>
                <a:spcPts val="1800"/>
              </a:spcAft>
              <a:defRPr sz="2400"/>
            </a:lvl1pPr>
          </a:lstStyle>
          <a:p>
            <a:r>
              <a:rPr lang="en-US"/>
              <a:t>Project Title Goes Here</a:t>
            </a:r>
          </a:p>
        </p:txBody>
      </p:sp>
      <p:sp>
        <p:nvSpPr>
          <p:cNvPr id="17" name="TextBox 16">
            <a:extLst>
              <a:ext uri="{FF2B5EF4-FFF2-40B4-BE49-F238E27FC236}">
                <a16:creationId xmlns:a16="http://schemas.microsoft.com/office/drawing/2014/main" id="{BAF5EF0E-DFCF-451F-83D4-023E062DE2AF}"/>
              </a:ext>
            </a:extLst>
          </p:cNvPr>
          <p:cNvSpPr txBox="1"/>
          <p:nvPr userDrawn="1"/>
        </p:nvSpPr>
        <p:spPr>
          <a:xfrm>
            <a:off x="457200" y="1584920"/>
            <a:ext cx="732329" cy="250390"/>
          </a:xfrm>
          <a:prstGeom prst="rect">
            <a:avLst/>
          </a:prstGeom>
          <a:noFill/>
        </p:spPr>
        <p:txBody>
          <a:bodyPr wrap="square" lIns="0" tIns="0" rIns="0" bIns="0" rtlCol="0" anchor="t" anchorCtr="0">
            <a:spAutoFit/>
          </a:bodyPr>
          <a:lstStyle/>
          <a:p>
            <a:pPr>
              <a:lnSpc>
                <a:spcPct val="150000"/>
              </a:lnSpc>
              <a:spcAft>
                <a:spcPts val="600"/>
              </a:spcAft>
            </a:pPr>
            <a:r>
              <a:rPr lang="en-US" sz="1200" b="1">
                <a:latin typeface="+mn-lt"/>
                <a:ea typeface="PW Centra No2" pitchFamily="2" charset="0"/>
              </a:rPr>
              <a:t>Location:</a:t>
            </a:r>
          </a:p>
        </p:txBody>
      </p:sp>
      <p:sp>
        <p:nvSpPr>
          <p:cNvPr id="18" name="TextBox 17">
            <a:extLst>
              <a:ext uri="{FF2B5EF4-FFF2-40B4-BE49-F238E27FC236}">
                <a16:creationId xmlns:a16="http://schemas.microsoft.com/office/drawing/2014/main" id="{52EEC3FF-2917-4A31-8748-477799D326D5}"/>
              </a:ext>
            </a:extLst>
          </p:cNvPr>
          <p:cNvSpPr txBox="1"/>
          <p:nvPr userDrawn="1"/>
        </p:nvSpPr>
        <p:spPr>
          <a:xfrm>
            <a:off x="457200" y="1934394"/>
            <a:ext cx="732329" cy="250390"/>
          </a:xfrm>
          <a:prstGeom prst="rect">
            <a:avLst/>
          </a:prstGeom>
          <a:noFill/>
        </p:spPr>
        <p:txBody>
          <a:bodyPr wrap="square" lIns="0" tIns="0" rIns="0" bIns="0" rtlCol="0" anchor="b" anchorCtr="0">
            <a:spAutoFit/>
          </a:bodyPr>
          <a:lstStyle/>
          <a:p>
            <a:pPr>
              <a:lnSpc>
                <a:spcPct val="150000"/>
              </a:lnSpc>
              <a:spcAft>
                <a:spcPts val="600"/>
              </a:spcAft>
            </a:pPr>
            <a:r>
              <a:rPr lang="en-US" sz="1200" b="1">
                <a:latin typeface="+mn-lt"/>
                <a:ea typeface="PW Centra No2" pitchFamily="2" charset="0"/>
              </a:rPr>
              <a:t>Client:</a:t>
            </a:r>
            <a:endParaRPr lang="en-US" sz="1200">
              <a:latin typeface="+mn-lt"/>
              <a:ea typeface="PW Centra No2" pitchFamily="2" charset="0"/>
            </a:endParaRPr>
          </a:p>
        </p:txBody>
      </p:sp>
      <p:sp>
        <p:nvSpPr>
          <p:cNvPr id="19" name="Text Placeholder 14">
            <a:extLst>
              <a:ext uri="{FF2B5EF4-FFF2-40B4-BE49-F238E27FC236}">
                <a16:creationId xmlns:a16="http://schemas.microsoft.com/office/drawing/2014/main" id="{158CBB80-AFAD-4B6C-82E9-278BA4301F02}"/>
              </a:ext>
            </a:extLst>
          </p:cNvPr>
          <p:cNvSpPr>
            <a:spLocks noGrp="1"/>
          </p:cNvSpPr>
          <p:nvPr>
            <p:ph type="body" sz="quarter" idx="14" hasCustomPrompt="1"/>
          </p:nvPr>
        </p:nvSpPr>
        <p:spPr>
          <a:xfrm>
            <a:off x="1189530" y="1571345"/>
            <a:ext cx="4078938" cy="277541"/>
          </a:xfrm>
        </p:spPr>
        <p:txBody>
          <a:bodyPr anchor="ctr">
            <a:normAutofit/>
          </a:bodyPr>
          <a:lstStyle>
            <a:lvl1pPr marL="0" indent="0">
              <a:buNone/>
              <a:defRPr sz="1200"/>
            </a:lvl1pPr>
            <a:lvl2pPr marL="174625" indent="0">
              <a:buNone/>
              <a:defRPr/>
            </a:lvl2pPr>
          </a:lstStyle>
          <a:p>
            <a:pPr lvl="0"/>
            <a:r>
              <a:rPr lang="en-US"/>
              <a:t>Location, Location</a:t>
            </a:r>
          </a:p>
        </p:txBody>
      </p:sp>
      <p:sp>
        <p:nvSpPr>
          <p:cNvPr id="20" name="Text Placeholder 14">
            <a:extLst>
              <a:ext uri="{FF2B5EF4-FFF2-40B4-BE49-F238E27FC236}">
                <a16:creationId xmlns:a16="http://schemas.microsoft.com/office/drawing/2014/main" id="{6B443450-6A39-4760-AFF5-AEC140A3995E}"/>
              </a:ext>
            </a:extLst>
          </p:cNvPr>
          <p:cNvSpPr>
            <a:spLocks noGrp="1"/>
          </p:cNvSpPr>
          <p:nvPr>
            <p:ph type="body" sz="quarter" idx="15" hasCustomPrompt="1"/>
          </p:nvPr>
        </p:nvSpPr>
        <p:spPr>
          <a:xfrm>
            <a:off x="968090" y="1920819"/>
            <a:ext cx="4300377" cy="277541"/>
          </a:xfrm>
        </p:spPr>
        <p:txBody>
          <a:bodyPr anchor="ctr">
            <a:normAutofit/>
          </a:bodyPr>
          <a:lstStyle>
            <a:lvl1pPr marL="0" indent="0">
              <a:buNone/>
              <a:defRPr sz="1200"/>
            </a:lvl1pPr>
            <a:lvl2pPr marL="174625" indent="0">
              <a:buNone/>
              <a:defRPr/>
            </a:lvl2pPr>
          </a:lstStyle>
          <a:p>
            <a:pPr lvl="0"/>
            <a:r>
              <a:rPr lang="en-US"/>
              <a:t>Client Name Goes Here</a:t>
            </a:r>
          </a:p>
        </p:txBody>
      </p:sp>
      <p:sp>
        <p:nvSpPr>
          <p:cNvPr id="13"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a:prstGeom prst="rect">
            <a:avLst/>
          </a:prstGeom>
        </p:spPr>
        <p:txBody>
          <a:bodyPr/>
          <a:lstStyle/>
          <a:p>
            <a:endParaRPr lang="en-US"/>
          </a:p>
        </p:txBody>
      </p:sp>
      <p:sp>
        <p:nvSpPr>
          <p:cNvPr id="15"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a:p>
        </p:txBody>
      </p:sp>
      <p:sp>
        <p:nvSpPr>
          <p:cNvPr id="24" name="Text Placeholder 10"/>
          <p:cNvSpPr>
            <a:spLocks noGrp="1"/>
          </p:cNvSpPr>
          <p:nvPr>
            <p:ph type="body" sz="quarter" idx="19"/>
          </p:nvPr>
        </p:nvSpPr>
        <p:spPr>
          <a:xfrm>
            <a:off x="6518275" y="4025900"/>
            <a:ext cx="1201738" cy="1109663"/>
          </a:xfrm>
          <a:blipFill>
            <a:blip r:embed="rId3"/>
            <a:stretch>
              <a:fillRect/>
            </a:stretch>
          </a:blipFill>
        </p:spPr>
        <p:txBody>
          <a:bodyPr/>
          <a:lstStyle>
            <a:lvl1pPr marL="0" indent="0">
              <a:buNone/>
              <a:defRPr sz="100">
                <a:solidFill>
                  <a:schemeClr val="bg1"/>
                </a:solidFill>
              </a:defRPr>
            </a:lvl1pPr>
          </a:lstStyle>
          <a:p>
            <a:pPr lvl="0"/>
            <a:r>
              <a:rPr lang="en-US"/>
              <a:t>Click to edit Master text styles</a:t>
            </a:r>
          </a:p>
        </p:txBody>
      </p:sp>
      <p:sp>
        <p:nvSpPr>
          <p:cNvPr id="16" name="Text Placeholder 20">
            <a:extLst>
              <a:ext uri="{FF2B5EF4-FFF2-40B4-BE49-F238E27FC236}">
                <a16:creationId xmlns:a16="http://schemas.microsoft.com/office/drawing/2014/main" id="{160A024A-0DB5-47BC-83E2-AF47762007AB}"/>
              </a:ext>
            </a:extLst>
          </p:cNvPr>
          <p:cNvSpPr>
            <a:spLocks noGrp="1"/>
          </p:cNvSpPr>
          <p:nvPr>
            <p:ph type="body" sz="quarter" idx="16" hasCustomPrompt="1"/>
          </p:nvPr>
        </p:nvSpPr>
        <p:spPr>
          <a:xfrm>
            <a:off x="463923" y="4923473"/>
            <a:ext cx="4811267" cy="1477328"/>
          </a:xfrm>
        </p:spPr>
        <p:txBody>
          <a:bodyPr wrap="square" anchor="b">
            <a:spAutoFit/>
          </a:bodyPr>
          <a:lstStyle>
            <a:lvl1pPr marL="0" indent="0">
              <a:lnSpc>
                <a:spcPct val="150000"/>
              </a:lnSpc>
              <a:spcBef>
                <a:spcPts val="0"/>
              </a:spcBef>
              <a:spcAft>
                <a:spcPts val="1200"/>
              </a:spcAft>
              <a:buNone/>
              <a:defRPr sz="1600" baseline="0"/>
            </a:lvl1pPr>
            <a:lvl2pPr marL="174625" indent="0">
              <a:buNone/>
              <a:defRPr/>
            </a:lvl2pPr>
          </a:lstStyle>
          <a:p>
            <a:pPr lvl="0"/>
            <a:r>
              <a:rPr lang="en-US"/>
              <a:t>This where your descriptive body text about the project will go. Try to keep it relatively short and simple. Don’t overwhelm the reader with too much content. Convey your point by speaking. </a:t>
            </a:r>
          </a:p>
        </p:txBody>
      </p:sp>
    </p:spTree>
    <p:extLst>
      <p:ext uri="{BB962C8B-B14F-4D97-AF65-F5344CB8AC3E}">
        <p14:creationId xmlns:p14="http://schemas.microsoft.com/office/powerpoint/2010/main" val="138683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roject: 1 Image Full Ble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0" y="0"/>
            <a:ext cx="12192000"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344939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roject: 2 Image Layout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7311207" y="0"/>
            <a:ext cx="4880793"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199" y="472440"/>
            <a:ext cx="6660465" cy="356616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221921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roject: 2 Image Layout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4876800" y="457200"/>
            <a:ext cx="6858000" cy="59436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200" y="457200"/>
            <a:ext cx="4226058" cy="272346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33979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roject: 3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4125468" y="3666744"/>
            <a:ext cx="3941064" cy="2734056"/>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9138" y="0"/>
            <a:ext cx="3941064" cy="4572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p:nvPr>
        </p:nvSpPr>
        <p:spPr>
          <a:xfrm>
            <a:off x="6522720" y="457200"/>
            <a:ext cx="5212080" cy="300199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9"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229572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roject: 3 Image + Caption Layout 1 ">
    <p:spTree>
      <p:nvGrpSpPr>
        <p:cNvPr id="1" name=""/>
        <p:cNvGrpSpPr/>
        <p:nvPr/>
      </p:nvGrpSpPr>
      <p:grpSpPr>
        <a:xfrm>
          <a:off x="0" y="0"/>
          <a:ext cx="0" cy="0"/>
          <a:chOff x="0" y="0"/>
          <a:chExt cx="0" cy="0"/>
        </a:xfrm>
      </p:grpSpPr>
      <p:sp>
        <p:nvSpPr>
          <p:cNvPr id="7" name="Text Placeholder 6"/>
          <p:cNvSpPr>
            <a:spLocks noGrp="1"/>
          </p:cNvSpPr>
          <p:nvPr>
            <p:ph type="body" sz="quarter" idx="18"/>
          </p:nvPr>
        </p:nvSpPr>
        <p:spPr>
          <a:xfrm>
            <a:off x="7569881" y="4208687"/>
            <a:ext cx="2297380" cy="1632042"/>
          </a:xfrm>
          <a:blipFill>
            <a:blip r:embed="rId2"/>
            <a:stretch>
              <a:fillRect/>
            </a:stretch>
          </a:blipFill>
        </p:spPr>
        <p:txBody>
          <a:bodyPr/>
          <a:lstStyle>
            <a:lvl1pPr marL="0" indent="0">
              <a:buNone/>
              <a:defRPr sz="100">
                <a:solidFill>
                  <a:schemeClr val="bg1"/>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hasCustomPrompt="1"/>
          </p:nvPr>
        </p:nvSpPr>
        <p:spPr>
          <a:xfrm>
            <a:off x="4216401" y="457201"/>
            <a:ext cx="3523130" cy="2971799"/>
          </a:xfrm>
          <a:solidFill>
            <a:schemeClr val="bg1">
              <a:lumMod val="95000"/>
            </a:schemeClr>
          </a:solidFill>
        </p:spPr>
        <p:txBody>
          <a:bodyPr anchor="ctr"/>
          <a:lstStyle>
            <a:lvl1pPr marL="0" indent="0" algn="ctr">
              <a:buNone/>
              <a:defRPr sz="1600"/>
            </a:lvl1pPr>
          </a:lstStyle>
          <a:p>
            <a:r>
              <a:rPr lang="en-US"/>
              <a:t>Click to insert image </a:t>
            </a:r>
            <a:br>
              <a:rPr lang="en-US"/>
            </a:br>
            <a:r>
              <a:rPr lang="en-US"/>
              <a:t>[and adjust sizing]</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hasCustomPrompt="1"/>
          </p:nvPr>
        </p:nvSpPr>
        <p:spPr>
          <a:xfrm>
            <a:off x="457200" y="457201"/>
            <a:ext cx="3523129" cy="2971800"/>
          </a:xfrm>
          <a:solidFill>
            <a:schemeClr val="bg1">
              <a:lumMod val="95000"/>
            </a:schemeClr>
          </a:solidFill>
        </p:spPr>
        <p:txBody>
          <a:bodyPr anchor="ctr"/>
          <a:lstStyle>
            <a:lvl1pPr marL="0" indent="0" algn="ctr">
              <a:buNone/>
              <a:defRPr sz="1600"/>
            </a:lvl1pPr>
          </a:lstStyle>
          <a:p>
            <a:r>
              <a:rPr lang="en-US"/>
              <a:t>Click to insert image </a:t>
            </a:r>
            <a:br>
              <a:rPr lang="en-US"/>
            </a:br>
            <a:r>
              <a:rPr lang="en-US"/>
              <a:t>[and adjust sizing]</a:t>
            </a:r>
          </a:p>
        </p:txBody>
      </p:sp>
      <p:sp>
        <p:nvSpPr>
          <p:cNvPr id="11" name="Text Placeholder 20">
            <a:extLst>
              <a:ext uri="{FF2B5EF4-FFF2-40B4-BE49-F238E27FC236}">
                <a16:creationId xmlns:a16="http://schemas.microsoft.com/office/drawing/2014/main" id="{705FBA5D-44E4-4F5B-895C-8CE428221ED3}"/>
              </a:ext>
            </a:extLst>
          </p:cNvPr>
          <p:cNvSpPr>
            <a:spLocks noGrp="1"/>
          </p:cNvSpPr>
          <p:nvPr>
            <p:ph type="body" sz="quarter" idx="16" hasCustomPrompt="1"/>
          </p:nvPr>
        </p:nvSpPr>
        <p:spPr>
          <a:xfrm>
            <a:off x="7832746" y="4541652"/>
            <a:ext cx="1771650" cy="886397"/>
          </a:xfrm>
        </p:spPr>
        <p:txBody>
          <a:bodyPr wrap="square" anchor="t">
            <a:spAutoFit/>
          </a:bodyPr>
          <a:lstStyle>
            <a:lvl1pPr marL="0" indent="0">
              <a:lnSpc>
                <a:spcPct val="120000"/>
              </a:lnSpc>
              <a:spcBef>
                <a:spcPts val="0"/>
              </a:spcBef>
              <a:spcAft>
                <a:spcPts val="1200"/>
              </a:spcAft>
              <a:buNone/>
              <a:defRPr sz="1200" baseline="0"/>
            </a:lvl1pPr>
            <a:lvl2pPr marL="174625" indent="0">
              <a:buNone/>
              <a:defRPr/>
            </a:lvl2pPr>
          </a:lstStyle>
          <a:p>
            <a:pPr lvl="0"/>
            <a:r>
              <a:rPr lang="en-US"/>
              <a:t>Click to insert caption text. Try to keep it relatively short and sweet here.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hasCustomPrompt="1"/>
          </p:nvPr>
        </p:nvSpPr>
        <p:spPr>
          <a:xfrm>
            <a:off x="7975134" y="457200"/>
            <a:ext cx="3522663" cy="2971800"/>
          </a:xfrm>
          <a:solidFill>
            <a:schemeClr val="bg1">
              <a:lumMod val="95000"/>
            </a:schemeClr>
          </a:solidFill>
        </p:spPr>
        <p:txBody>
          <a:bodyPr anchor="ctr"/>
          <a:lstStyle>
            <a:lvl1pPr marL="0" indent="0" algn="ctr">
              <a:buNone/>
              <a:defRPr sz="1600"/>
            </a:lvl1pPr>
          </a:lstStyle>
          <a:p>
            <a:r>
              <a:rPr lang="en-US"/>
              <a:t>Click to insert image </a:t>
            </a:r>
            <a:br>
              <a:rPr lang="en-US"/>
            </a:br>
            <a:r>
              <a:rPr lang="en-US"/>
              <a:t>[and adjust sizing]</a:t>
            </a:r>
          </a:p>
        </p:txBody>
      </p:sp>
      <p:sp>
        <p:nvSpPr>
          <p:cNvPr id="10"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9" name="Text Placeholder 8"/>
          <p:cNvSpPr>
            <a:spLocks noGrp="1"/>
          </p:cNvSpPr>
          <p:nvPr>
            <p:ph type="body" sz="quarter" idx="19"/>
          </p:nvPr>
        </p:nvSpPr>
        <p:spPr>
          <a:xfrm>
            <a:off x="6229350" y="3502559"/>
            <a:ext cx="1262783" cy="1556157"/>
          </a:xfrm>
          <a:blipFill>
            <a:blip r:embed="rId3"/>
            <a:stretch>
              <a:fillRect/>
            </a:stretch>
          </a:blipFill>
        </p:spPr>
        <p:txBody>
          <a:bodyPr/>
          <a:lstStyle>
            <a:lvl1pPr marL="0" indent="0">
              <a:buNone/>
              <a:defRPr sz="1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6497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roject: 3 Image + Caption Layout 2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5577075" y="1837944"/>
            <a:ext cx="3120399" cy="5020056"/>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200" y="457200"/>
            <a:ext cx="4917201" cy="301752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p:nvPr>
        </p:nvSpPr>
        <p:spPr>
          <a:xfrm>
            <a:off x="8891016" y="1025387"/>
            <a:ext cx="2843784" cy="2843784"/>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0"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338989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6E1677-05D3-45AB-9BD9-E845F00F7626}"/>
              </a:ext>
            </a:extLst>
          </p:cNvPr>
          <p:cNvSpPr>
            <a:spLocks noGrp="1"/>
          </p:cNvSpPr>
          <p:nvPr>
            <p:ph type="body" sz="quarter" idx="26" hasCustomPrompt="1"/>
          </p:nvPr>
        </p:nvSpPr>
        <p:spPr>
          <a:xfrm>
            <a:off x="2058194" y="1752387"/>
            <a:ext cx="8075613" cy="3353226"/>
          </a:xfrm>
        </p:spPr>
        <p:txBody>
          <a:bodyPr>
            <a:spAutoFit/>
          </a:bodyPr>
          <a:lstStyle>
            <a:lvl1pPr marL="0" indent="0" algn="ctr">
              <a:lnSpc>
                <a:spcPct val="100000"/>
              </a:lnSpc>
              <a:spcBef>
                <a:spcPts val="0"/>
              </a:spcBef>
              <a:spcAft>
                <a:spcPts val="2400"/>
              </a:spcAft>
              <a:buFont typeface="Segoe UI" panose="020B0502040204020203" pitchFamily="34" charset="0"/>
              <a:buChar char="​"/>
              <a:defRPr sz="3600" b="1" baseline="0"/>
            </a:lvl1pPr>
            <a:lvl2pPr marL="0" indent="0" algn="ctr">
              <a:buFont typeface="Segoe UI" panose="020B0502040204020203" pitchFamily="34" charset="0"/>
              <a:buChar char="​"/>
              <a:defRPr sz="1400" b="1"/>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a:t>Quote or other interesting text can go on this call out page. Adjust the margin of the box so the text is centered on the page. Hit enter, then tab to add source below. </a:t>
            </a:r>
          </a:p>
          <a:p>
            <a:pPr lvl="1"/>
            <a:r>
              <a:rPr lang="en-US"/>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44231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uote (serif)">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3EFCFA81-8288-4497-B4E9-A28785F995D9}"/>
              </a:ext>
            </a:extLst>
          </p:cNvPr>
          <p:cNvSpPr>
            <a:spLocks noGrp="1"/>
          </p:cNvSpPr>
          <p:nvPr>
            <p:ph type="body" sz="quarter" idx="26" hasCustomPrompt="1"/>
          </p:nvPr>
        </p:nvSpPr>
        <p:spPr>
          <a:xfrm>
            <a:off x="2058193" y="1710789"/>
            <a:ext cx="8075613" cy="3353226"/>
          </a:xfrm>
        </p:spPr>
        <p:txBody>
          <a:bodyPr>
            <a:spAutoFit/>
          </a:bodyPr>
          <a:lstStyle>
            <a:lvl1pPr marL="0" indent="0" algn="ctr">
              <a:lnSpc>
                <a:spcPct val="100000"/>
              </a:lnSpc>
              <a:spcBef>
                <a:spcPts val="0"/>
              </a:spcBef>
              <a:spcAft>
                <a:spcPts val="2400"/>
              </a:spcAft>
              <a:buFont typeface="Segoe UI" panose="020B0502040204020203" pitchFamily="34" charset="0"/>
              <a:buChar char="​"/>
              <a:defRPr sz="3600" b="1">
                <a:solidFill>
                  <a:schemeClr val="accent1"/>
                </a:solidFill>
                <a:latin typeface="PW Serif" panose="02000603080000020004" pitchFamily="2" charset="0"/>
              </a:defRPr>
            </a:lvl1pPr>
            <a:lvl2pPr marL="0" indent="0" algn="ctr">
              <a:buFont typeface="Segoe UI" panose="020B0502040204020203" pitchFamily="34" charset="0"/>
              <a:buChar char="​"/>
              <a:defRPr sz="1400" b="1">
                <a:solidFill>
                  <a:schemeClr val="accent1"/>
                </a:solidFill>
              </a:defRPr>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a:t>Quote or other interesting text can go on this call out page. Adjust the margin of the box so the text is centered on the page. Hit enter, then tab to add source below. </a:t>
            </a:r>
          </a:p>
          <a:p>
            <a:pPr lvl="1"/>
            <a:r>
              <a:rPr lang="en-US"/>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11" name="Date Placeholder 10">
            <a:extLst>
              <a:ext uri="{FF2B5EF4-FFF2-40B4-BE49-F238E27FC236}">
                <a16:creationId xmlns:a16="http://schemas.microsoft.com/office/drawing/2014/main" id="{B9108513-8F01-48E9-AC19-A95D6DB30642}"/>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82397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 Text + Imag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457200" y="1562100"/>
            <a:ext cx="5638800" cy="1661993"/>
          </a:xfrm>
        </p:spPr>
        <p:txBody>
          <a:bodyPr anchor="t">
            <a:spAutoFit/>
          </a:bodyPr>
          <a:lstStyle>
            <a:lvl1pPr algn="l">
              <a:lnSpc>
                <a:spcPct val="100000"/>
              </a:lnSpc>
              <a:spcAft>
                <a:spcPts val="3000"/>
              </a:spcAft>
              <a:defRPr sz="5400"/>
            </a:lvl1pPr>
          </a:lstStyle>
          <a:p>
            <a:r>
              <a:rPr lang="en-US"/>
              <a:t>Presentation Title Goes Here </a:t>
            </a:r>
          </a:p>
        </p:txBody>
      </p:sp>
      <p:sp>
        <p:nvSpPr>
          <p:cNvPr id="5" name="Picture Placeholder 4">
            <a:extLst>
              <a:ext uri="{FF2B5EF4-FFF2-40B4-BE49-F238E27FC236}">
                <a16:creationId xmlns:a16="http://schemas.microsoft.com/office/drawing/2014/main" id="{295864F6-1A52-4D60-AFA5-838829C37322}"/>
              </a:ext>
            </a:extLst>
          </p:cNvPr>
          <p:cNvSpPr>
            <a:spLocks noGrp="1"/>
          </p:cNvSpPr>
          <p:nvPr>
            <p:ph type="pic" sz="quarter" idx="10"/>
          </p:nvPr>
        </p:nvSpPr>
        <p:spPr>
          <a:xfrm>
            <a:off x="6705600" y="0"/>
            <a:ext cx="5486400"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pic>
        <p:nvPicPr>
          <p:cNvPr id="7" name="Graphic 6">
            <a:extLst>
              <a:ext uri="{FF2B5EF4-FFF2-40B4-BE49-F238E27FC236}">
                <a16:creationId xmlns:a16="http://schemas.microsoft.com/office/drawing/2014/main" id="{33C46BE4-891E-4FA2-9E04-5A171FE4836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
        <p:nvSpPr>
          <p:cNvPr id="11"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Tree>
    <p:extLst>
      <p:ext uri="{BB962C8B-B14F-4D97-AF65-F5344CB8AC3E}">
        <p14:creationId xmlns:p14="http://schemas.microsoft.com/office/powerpoint/2010/main" val="322700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 Image + Caption Layout 3">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8C2E47-775E-44B1-94C0-B84B036F6EFB}"/>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7" name="Straight Connector 6">
            <a:extLst>
              <a:ext uri="{FF2B5EF4-FFF2-40B4-BE49-F238E27FC236}">
                <a16:creationId xmlns:a16="http://schemas.microsoft.com/office/drawing/2014/main" id="{81504947-26A6-488E-AD46-8705FE391B31}"/>
              </a:ext>
            </a:extLst>
          </p:cNvPr>
          <p:cNvCxnSpPr/>
          <p:nvPr userDrawn="1"/>
        </p:nvCxnSpPr>
        <p:spPr>
          <a:xfrm>
            <a:off x="12388052" y="2377706"/>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5287BA-A046-42EE-BAA1-1D5532A71CD8}"/>
              </a:ext>
            </a:extLst>
          </p:cNvPr>
          <p:cNvCxnSpPr/>
          <p:nvPr userDrawn="1"/>
        </p:nvCxnSpPr>
        <p:spPr>
          <a:xfrm>
            <a:off x="12388052" y="2855584"/>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49BD8DF-FA2B-489F-B446-F72477035A34}"/>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6096000" y="-1"/>
            <a:ext cx="6096000" cy="6858001"/>
          </a:xfrm>
          <a:solidFill>
            <a:schemeClr val="tx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0"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callout text. Try and keep it relatively short and sweet.</a:t>
            </a:r>
          </a:p>
        </p:txBody>
      </p:sp>
      <p:sp>
        <p:nvSpPr>
          <p:cNvPr id="11"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Tree>
    <p:extLst>
      <p:ext uri="{BB962C8B-B14F-4D97-AF65-F5344CB8AC3E}">
        <p14:creationId xmlns:p14="http://schemas.microsoft.com/office/powerpoint/2010/main" val="17800847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Quote + Image (serif)">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B720395B-7874-468F-89E8-1EDC45B44EE2}"/>
              </a:ext>
            </a:extLst>
          </p:cNvPr>
          <p:cNvSpPr>
            <a:spLocks noGrp="1"/>
          </p:cNvSpPr>
          <p:nvPr>
            <p:ph type="body" sz="quarter" idx="26" hasCustomPrompt="1"/>
          </p:nvPr>
        </p:nvSpPr>
        <p:spPr>
          <a:xfrm>
            <a:off x="2058194" y="1383056"/>
            <a:ext cx="8075613" cy="4091889"/>
          </a:xfrm>
        </p:spPr>
        <p:txBody>
          <a:bodyPr lIns="365760" tIns="365760" rIns="365760" bIns="365760">
            <a:spAutoFit/>
          </a:bodyPr>
          <a:lstStyle>
            <a:lvl1pPr marL="0" indent="0" algn="ctr">
              <a:lnSpc>
                <a:spcPct val="100000"/>
              </a:lnSpc>
              <a:spcBef>
                <a:spcPts val="0"/>
              </a:spcBef>
              <a:spcAft>
                <a:spcPts val="2400"/>
              </a:spcAft>
              <a:buFont typeface="Segoe UI" panose="020B0502040204020203" pitchFamily="34" charset="0"/>
              <a:buChar char="​"/>
              <a:defRPr sz="3600" b="1">
                <a:solidFill>
                  <a:schemeClr val="tx1"/>
                </a:solidFill>
                <a:latin typeface="PW Serif" panose="02000603080000020004" pitchFamily="2" charset="0"/>
              </a:defRPr>
            </a:lvl1pPr>
            <a:lvl2pPr marL="0" indent="0" algn="ctr">
              <a:buFont typeface="Segoe UI" panose="020B0502040204020203" pitchFamily="34" charset="0"/>
              <a:buChar char="​"/>
              <a:defRPr sz="1400" b="1">
                <a:solidFill>
                  <a:schemeClr val="tx1"/>
                </a:solidFill>
              </a:defRPr>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a:t>Quote or other interesting text can go on this call out page. Adjust the margin of the box so the text is centered on the page. Hit enter, then tab to add source below. </a:t>
            </a:r>
          </a:p>
          <a:p>
            <a:pPr lvl="1"/>
            <a:r>
              <a:rPr lang="en-US"/>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11" name="Date Placeholder 10">
            <a:extLst>
              <a:ext uri="{FF2B5EF4-FFF2-40B4-BE49-F238E27FC236}">
                <a16:creationId xmlns:a16="http://schemas.microsoft.com/office/drawing/2014/main" id="{B9108513-8F01-48E9-AC19-A95D6DB30642}"/>
              </a:ext>
            </a:extLst>
          </p:cNvPr>
          <p:cNvSpPr>
            <a:spLocks noGrp="1"/>
          </p:cNvSpPr>
          <p:nvPr>
            <p:ph type="dt" sz="half" idx="15"/>
          </p:nvPr>
        </p:nvSpPr>
        <p:spPr/>
        <p:txBody>
          <a:bodyPr/>
          <a:lstStyle/>
          <a:p>
            <a:endParaRPr lang="en-US"/>
          </a:p>
        </p:txBody>
      </p:sp>
      <p:sp>
        <p:nvSpPr>
          <p:cNvPr id="5" name="Picture Placeholder 4">
            <a:extLst>
              <a:ext uri="{FF2B5EF4-FFF2-40B4-BE49-F238E27FC236}">
                <a16:creationId xmlns:a16="http://schemas.microsoft.com/office/drawing/2014/main" id="{034A7FFE-B5BC-40C5-8686-F456E7AED8DB}"/>
              </a:ext>
            </a:extLst>
          </p:cNvPr>
          <p:cNvSpPr>
            <a:spLocks noGrp="1"/>
          </p:cNvSpPr>
          <p:nvPr>
            <p:ph type="pic" sz="quarter" idx="27" hasCustomPrompt="1"/>
          </p:nvPr>
        </p:nvSpPr>
        <p:spPr>
          <a:xfrm>
            <a:off x="0" y="0"/>
            <a:ext cx="12192000" cy="6858000"/>
          </a:xfrm>
        </p:spPr>
        <p:txBody>
          <a:bodyPr tIns="4114800" anchor="ctr"/>
          <a:lstStyle>
            <a:lvl1pPr marL="0" indent="0" algn="ctr">
              <a:buNone/>
              <a:defRPr/>
            </a:lvl1pPr>
          </a:lstStyle>
          <a:p>
            <a:r>
              <a:rPr lang="en-US"/>
              <a:t>IMPORTANT! First click icon in the middle to insert image </a:t>
            </a:r>
            <a:br>
              <a:rPr lang="en-US"/>
            </a:br>
            <a:r>
              <a:rPr lang="en-US"/>
              <a:t>and then send image to back</a:t>
            </a:r>
          </a:p>
        </p:txBody>
      </p:sp>
    </p:spTree>
    <p:extLst>
      <p:ext uri="{BB962C8B-B14F-4D97-AF65-F5344CB8AC3E}">
        <p14:creationId xmlns:p14="http://schemas.microsoft.com/office/powerpoint/2010/main" val="64366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 Image +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p:nvPr>
        </p:nvSpPr>
        <p:spPr>
          <a:xfrm>
            <a:off x="457200" y="1562098"/>
            <a:ext cx="6869946" cy="4838702"/>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a:p>
        </p:txBody>
      </p:sp>
      <p:sp>
        <p:nvSpPr>
          <p:cNvPr id="1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12" name="Text Placeholder 10">
            <a:extLst>
              <a:ext uri="{FF2B5EF4-FFF2-40B4-BE49-F238E27FC236}">
                <a16:creationId xmlns:a16="http://schemas.microsoft.com/office/drawing/2014/main" id="{7DCF1DFA-B532-4C42-9BBD-85000AECA14C}"/>
              </a:ext>
            </a:extLst>
          </p:cNvPr>
          <p:cNvSpPr>
            <a:spLocks noGrp="1"/>
          </p:cNvSpPr>
          <p:nvPr>
            <p:ph type="body" sz="quarter" idx="20" hasCustomPrompt="1"/>
          </p:nvPr>
        </p:nvSpPr>
        <p:spPr>
          <a:xfrm>
            <a:off x="7512254" y="5707532"/>
            <a:ext cx="109728" cy="100584"/>
          </a:xfrm>
          <a:blipFill>
            <a:blip r:embed="rId2"/>
            <a:stretch>
              <a:fillRect/>
            </a:stretch>
          </a:blipFill>
        </p:spPr>
        <p:txBody>
          <a:bodyPr>
            <a:normAutofit/>
          </a:bodyPr>
          <a:lstStyle>
            <a:lvl1pPr marL="0" indent="0">
              <a:buNone/>
              <a:defRPr sz="100"/>
            </a:lvl1pPr>
          </a:lstStyle>
          <a:p>
            <a:pPr lvl="0"/>
            <a:r>
              <a:rPr lang="en-US"/>
              <a:t>.</a:t>
            </a:r>
          </a:p>
        </p:txBody>
      </p:sp>
      <p:sp>
        <p:nvSpPr>
          <p:cNvPr id="15"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7510027" y="5893290"/>
            <a:ext cx="2958462" cy="507510"/>
          </a:xfrm>
        </p:spPr>
        <p:txBody>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add caption</a:t>
            </a:r>
          </a:p>
          <a:p>
            <a:pPr lvl="1"/>
            <a:r>
              <a:rPr lang="en-US"/>
              <a:t>Second level</a:t>
            </a:r>
          </a:p>
        </p:txBody>
      </p:sp>
    </p:spTree>
    <p:extLst>
      <p:ext uri="{BB962C8B-B14F-4D97-AF65-F5344CB8AC3E}">
        <p14:creationId xmlns:p14="http://schemas.microsoft.com/office/powerpoint/2010/main" val="163631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 Image + Captions Vertical ">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916A91C-2377-4839-A702-8E37EF95105E}"/>
              </a:ext>
            </a:extLst>
          </p:cNvPr>
          <p:cNvSpPr>
            <a:spLocks noGrp="1"/>
          </p:cNvSpPr>
          <p:nvPr>
            <p:ph type="body" sz="quarter" idx="18" hasCustomPrompt="1"/>
          </p:nvPr>
        </p:nvSpPr>
        <p:spPr>
          <a:xfrm>
            <a:off x="7669312" y="3870882"/>
            <a:ext cx="109728" cy="100584"/>
          </a:xfrm>
          <a:blipFill>
            <a:blip r:embed="rId2"/>
            <a:stretch>
              <a:fillRect/>
            </a:stretch>
          </a:blipFill>
        </p:spPr>
        <p:txBody>
          <a:bodyPr>
            <a:normAutofit/>
          </a:bodyPr>
          <a:lstStyle>
            <a:lvl1pPr>
              <a:defRPr sz="100"/>
            </a:lvl1pPr>
          </a:lstStyle>
          <a:p>
            <a:pPr lvl="0"/>
            <a:r>
              <a:rPr lang="en-US"/>
              <a:t>.</a:t>
            </a:r>
          </a:p>
        </p:txBody>
      </p:sp>
      <p:sp>
        <p:nvSpPr>
          <p:cNvPr id="8" name="Picture Placeholder 7">
            <a:extLst>
              <a:ext uri="{FF2B5EF4-FFF2-40B4-BE49-F238E27FC236}">
                <a16:creationId xmlns:a16="http://schemas.microsoft.com/office/drawing/2014/main" id="{55E777B7-6B63-4F3A-A392-7F916D500D73}"/>
              </a:ext>
            </a:extLst>
          </p:cNvPr>
          <p:cNvSpPr>
            <a:spLocks noGrp="1"/>
          </p:cNvSpPr>
          <p:nvPr>
            <p:ph type="pic" sz="quarter" idx="16"/>
          </p:nvPr>
        </p:nvSpPr>
        <p:spPr>
          <a:xfrm>
            <a:off x="457201" y="2019300"/>
            <a:ext cx="3759200" cy="48387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Tx/>
              <a:buNone/>
              <a:tabLst/>
              <a:defRPr/>
            </a:lvl1p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a:t>Click icon to add 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a:p>
        </p:txBody>
      </p:sp>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p:nvPr>
        </p:nvSpPr>
        <p:spPr>
          <a:xfrm>
            <a:off x="7967664" y="-2243"/>
            <a:ext cx="3767136" cy="4787374"/>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9" name="Text Placeholder 8">
            <a:extLst>
              <a:ext uri="{FF2B5EF4-FFF2-40B4-BE49-F238E27FC236}">
                <a16:creationId xmlns:a16="http://schemas.microsoft.com/office/drawing/2014/main" id="{B0F6FF18-7FA4-43E6-B257-3DF78E62F584}"/>
              </a:ext>
            </a:extLst>
          </p:cNvPr>
          <p:cNvSpPr>
            <a:spLocks noGrp="1"/>
          </p:cNvSpPr>
          <p:nvPr>
            <p:ph type="body" sz="quarter" idx="14" hasCustomPrompt="1"/>
          </p:nvPr>
        </p:nvSpPr>
        <p:spPr>
          <a:xfrm>
            <a:off x="4820578" y="4056640"/>
            <a:ext cx="2958462" cy="507510"/>
          </a:xfrm>
        </p:spPr>
        <p:txBody>
          <a:bodyPr/>
          <a:lstStyle>
            <a:lvl1pPr marL="0" marR="0" indent="0" algn="r"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lgn="r">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r"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a:t>Click to add caption. Hit enter, then tab to add </a:t>
            </a:r>
            <a:r>
              <a:rPr lang="en-US" err="1"/>
              <a:t>subcaption</a:t>
            </a:r>
            <a:r>
              <a:rPr lang="en-US"/>
              <a:t> below. </a:t>
            </a:r>
          </a:p>
          <a:p>
            <a:pPr lvl="1"/>
            <a:r>
              <a:rPr lang="en-US"/>
              <a:t>Second level</a:t>
            </a:r>
          </a:p>
        </p:txBody>
      </p:sp>
      <p:sp>
        <p:nvSpPr>
          <p:cNvPr id="1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17" name="Text Placeholder 10">
            <a:extLst>
              <a:ext uri="{FF2B5EF4-FFF2-40B4-BE49-F238E27FC236}">
                <a16:creationId xmlns:a16="http://schemas.microsoft.com/office/drawing/2014/main" id="{7DCF1DFA-B532-4C42-9BBD-85000AECA14C}"/>
              </a:ext>
            </a:extLst>
          </p:cNvPr>
          <p:cNvSpPr>
            <a:spLocks noGrp="1"/>
          </p:cNvSpPr>
          <p:nvPr>
            <p:ph type="body" sz="quarter" idx="20" hasCustomPrompt="1"/>
          </p:nvPr>
        </p:nvSpPr>
        <p:spPr>
          <a:xfrm>
            <a:off x="4401508" y="2019300"/>
            <a:ext cx="109728" cy="100584"/>
          </a:xfrm>
          <a:blipFill>
            <a:blip r:embed="rId3"/>
            <a:stretch>
              <a:fillRect/>
            </a:stretch>
          </a:blipFill>
        </p:spPr>
        <p:txBody>
          <a:bodyPr>
            <a:normAutofit/>
          </a:bodyPr>
          <a:lstStyle>
            <a:lvl1pPr marL="0" indent="0">
              <a:buNone/>
              <a:defRPr sz="100"/>
            </a:lvl1pPr>
          </a:lstStyle>
          <a:p>
            <a:pPr lvl="0"/>
            <a:r>
              <a:rPr lang="en-US"/>
              <a:t>.</a:t>
            </a:r>
          </a:p>
        </p:txBody>
      </p:sp>
      <p:sp>
        <p:nvSpPr>
          <p:cNvPr id="19"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4399281" y="2205058"/>
            <a:ext cx="2958462" cy="507510"/>
          </a:xfrm>
        </p:spPr>
        <p:txBody>
          <a:bodyPr/>
          <a:lstStyle>
            <a:lvl1pPr marL="0" indent="0">
              <a:buFont typeface="Segoe UI" panose="020B0502040204020203" pitchFamily="34" charset="0"/>
              <a:buChar char="​"/>
              <a:defRPr sz="1200" b="1" baseline="0"/>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add caption. Hit enter, then tab to add </a:t>
            </a:r>
            <a:r>
              <a:rPr lang="en-US" err="1"/>
              <a:t>subcaption</a:t>
            </a:r>
            <a:r>
              <a:rPr lang="en-US"/>
              <a:t> below. </a:t>
            </a:r>
          </a:p>
          <a:p>
            <a:pPr lvl="1"/>
            <a:r>
              <a:rPr lang="en-US"/>
              <a:t>Second level</a:t>
            </a:r>
          </a:p>
        </p:txBody>
      </p:sp>
    </p:spTree>
    <p:extLst>
      <p:ext uri="{BB962C8B-B14F-4D97-AF65-F5344CB8AC3E}">
        <p14:creationId xmlns:p14="http://schemas.microsoft.com/office/powerpoint/2010/main" val="416888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 Image + Captions Horizontal ">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5E777B7-6B63-4F3A-A392-7F916D500D73}"/>
              </a:ext>
            </a:extLst>
          </p:cNvPr>
          <p:cNvSpPr>
            <a:spLocks noGrp="1"/>
          </p:cNvSpPr>
          <p:nvPr>
            <p:ph type="pic" sz="quarter" idx="16" hasCustomPrompt="1"/>
          </p:nvPr>
        </p:nvSpPr>
        <p:spPr>
          <a:xfrm>
            <a:off x="457200" y="3478088"/>
            <a:ext cx="5273040" cy="2918601"/>
          </a:xfrm>
          <a:solidFill>
            <a:schemeClr val="bg1">
              <a:lumMod val="95000"/>
            </a:schemeClr>
          </a:solidFill>
        </p:spPr>
        <p:txBody>
          <a:bodyPr anchor="ctr"/>
          <a:lstStyle>
            <a:lvl1pPr marL="0" indent="0" algn="ctr">
              <a:buFontTx/>
              <a:buNone/>
              <a:defRPr/>
            </a:lvl1pPr>
          </a:lstStyle>
          <a:p>
            <a:r>
              <a:rPr lang="en-US"/>
              <a:t>Picture</a:t>
            </a:r>
          </a:p>
        </p:txBody>
      </p:sp>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hasCustomPrompt="1"/>
          </p:nvPr>
        </p:nvSpPr>
        <p:spPr>
          <a:xfrm>
            <a:off x="6461760" y="1562100"/>
            <a:ext cx="5273040" cy="2918602"/>
          </a:xfrm>
          <a:solidFill>
            <a:schemeClr val="bg1">
              <a:lumMod val="95000"/>
            </a:schemeClr>
          </a:solidFill>
        </p:spPr>
        <p:txBody>
          <a:bodyPr anchor="ctr"/>
          <a:lstStyle>
            <a:lvl1pPr marL="0" indent="0" algn="ctr">
              <a:buNone/>
              <a:defRPr/>
            </a:lvl1pPr>
          </a:lstStyle>
          <a:p>
            <a:r>
              <a:rPr lang="en-US"/>
              <a:t>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a:p>
        </p:txBody>
      </p:sp>
      <p:sp>
        <p:nvSpPr>
          <p:cNvPr id="1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13" name="Text Placeholder 17">
            <a:extLst>
              <a:ext uri="{FF2B5EF4-FFF2-40B4-BE49-F238E27FC236}">
                <a16:creationId xmlns:a16="http://schemas.microsoft.com/office/drawing/2014/main" id="{C916A91C-2377-4839-A702-8E37EF95105E}"/>
              </a:ext>
            </a:extLst>
          </p:cNvPr>
          <p:cNvSpPr>
            <a:spLocks noGrp="1"/>
          </p:cNvSpPr>
          <p:nvPr>
            <p:ph type="body" sz="quarter" idx="20" hasCustomPrompt="1"/>
          </p:nvPr>
        </p:nvSpPr>
        <p:spPr>
          <a:xfrm>
            <a:off x="6169151" y="1562100"/>
            <a:ext cx="109728" cy="100584"/>
          </a:xfrm>
          <a:blipFill>
            <a:blip r:embed="rId2"/>
            <a:stretch>
              <a:fillRect/>
            </a:stretch>
          </a:blipFill>
        </p:spPr>
        <p:txBody>
          <a:bodyPr>
            <a:normAutofit/>
          </a:bodyPr>
          <a:lstStyle>
            <a:lvl1pPr>
              <a:defRPr sz="100"/>
            </a:lvl1pPr>
          </a:lstStyle>
          <a:p>
            <a:pPr lvl="0"/>
            <a:r>
              <a:rPr lang="en-US"/>
              <a:t>.</a:t>
            </a:r>
          </a:p>
        </p:txBody>
      </p:sp>
      <p:sp>
        <p:nvSpPr>
          <p:cNvPr id="17"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3320417" y="1747858"/>
            <a:ext cx="2958462" cy="507510"/>
          </a:xfrm>
        </p:spPr>
        <p:txBody>
          <a:bodyPr/>
          <a:lstStyle>
            <a:lvl1pPr marL="0" marR="0" indent="0" algn="r"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lgn="r">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r"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a:t>Click to add caption. Hit enter, then tab to add </a:t>
            </a:r>
            <a:r>
              <a:rPr lang="en-US" err="1"/>
              <a:t>subcaption</a:t>
            </a:r>
            <a:r>
              <a:rPr lang="en-US"/>
              <a:t> below. </a:t>
            </a:r>
          </a:p>
          <a:p>
            <a:pPr lvl="1"/>
            <a:r>
              <a:rPr lang="en-US"/>
              <a:t>Second level</a:t>
            </a:r>
          </a:p>
        </p:txBody>
      </p:sp>
      <p:sp>
        <p:nvSpPr>
          <p:cNvPr id="20" name="Text Placeholder 10">
            <a:extLst>
              <a:ext uri="{FF2B5EF4-FFF2-40B4-BE49-F238E27FC236}">
                <a16:creationId xmlns:a16="http://schemas.microsoft.com/office/drawing/2014/main" id="{7DCF1DFA-B532-4C42-9BBD-85000AECA14C}"/>
              </a:ext>
            </a:extLst>
          </p:cNvPr>
          <p:cNvSpPr>
            <a:spLocks noGrp="1"/>
          </p:cNvSpPr>
          <p:nvPr>
            <p:ph type="body" sz="quarter" idx="22" hasCustomPrompt="1"/>
          </p:nvPr>
        </p:nvSpPr>
        <p:spPr>
          <a:xfrm>
            <a:off x="5915348" y="5623712"/>
            <a:ext cx="109728" cy="100584"/>
          </a:xfrm>
          <a:blipFill>
            <a:blip r:embed="rId3"/>
            <a:stretch>
              <a:fillRect/>
            </a:stretch>
          </a:blipFill>
        </p:spPr>
        <p:txBody>
          <a:bodyPr>
            <a:normAutofit/>
          </a:bodyPr>
          <a:lstStyle>
            <a:lvl1pPr marL="0" indent="0">
              <a:buNone/>
              <a:defRPr sz="100"/>
            </a:lvl1pPr>
          </a:lstStyle>
          <a:p>
            <a:pPr lvl="0"/>
            <a:r>
              <a:rPr lang="en-US"/>
              <a:t>.</a:t>
            </a:r>
          </a:p>
        </p:txBody>
      </p:sp>
      <p:sp>
        <p:nvSpPr>
          <p:cNvPr id="21" name="Text Placeholder 8">
            <a:extLst>
              <a:ext uri="{FF2B5EF4-FFF2-40B4-BE49-F238E27FC236}">
                <a16:creationId xmlns:a16="http://schemas.microsoft.com/office/drawing/2014/main" id="{B0F6FF18-7FA4-43E6-B257-3DF78E62F584}"/>
              </a:ext>
            </a:extLst>
          </p:cNvPr>
          <p:cNvSpPr>
            <a:spLocks noGrp="1"/>
          </p:cNvSpPr>
          <p:nvPr>
            <p:ph type="body" sz="quarter" idx="23" hasCustomPrompt="1"/>
          </p:nvPr>
        </p:nvSpPr>
        <p:spPr>
          <a:xfrm>
            <a:off x="5913121" y="5809470"/>
            <a:ext cx="2958462" cy="507510"/>
          </a:xfrm>
        </p:spPr>
        <p:txBody>
          <a:bodyPr/>
          <a:lstStyle>
            <a:lvl1pPr marL="0" marR="0" indent="0" algn="l"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l"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a:t>Click to add caption. Hit enter, then tab to add </a:t>
            </a:r>
            <a:r>
              <a:rPr lang="en-US" err="1"/>
              <a:t>subcaption</a:t>
            </a:r>
            <a:r>
              <a:rPr lang="en-US"/>
              <a:t> below. </a:t>
            </a:r>
          </a:p>
          <a:p>
            <a:pPr lvl="1"/>
            <a:r>
              <a:rPr lang="en-US"/>
              <a:t>Second level</a:t>
            </a:r>
          </a:p>
        </p:txBody>
      </p:sp>
    </p:spTree>
    <p:extLst>
      <p:ext uri="{BB962C8B-B14F-4D97-AF65-F5344CB8AC3E}">
        <p14:creationId xmlns:p14="http://schemas.microsoft.com/office/powerpoint/2010/main" val="116037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 Image + Caption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hasCustomPrompt="1"/>
          </p:nvPr>
        </p:nvSpPr>
        <p:spPr>
          <a:xfrm>
            <a:off x="3794125" y="1562100"/>
            <a:ext cx="2652713" cy="147002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 </a:t>
            </a:r>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182"/>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6964160"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9" name="Text Placeholder 18">
            <a:extLst>
              <a:ext uri="{FF2B5EF4-FFF2-40B4-BE49-F238E27FC236}">
                <a16:creationId xmlns:a16="http://schemas.microsoft.com/office/drawing/2014/main" id="{2DE6B9D2-02F9-4B79-B71F-D84A728DFDA4}"/>
              </a:ext>
            </a:extLst>
          </p:cNvPr>
          <p:cNvSpPr>
            <a:spLocks noGrp="1"/>
          </p:cNvSpPr>
          <p:nvPr>
            <p:ph type="body" sz="quarter" idx="16" hasCustomPrompt="1"/>
          </p:nvPr>
        </p:nvSpPr>
        <p:spPr>
          <a:xfrm>
            <a:off x="6431970" y="1562099"/>
            <a:ext cx="2118305" cy="1470025"/>
          </a:xfrm>
          <a:solidFill>
            <a:schemeClr val="tx1"/>
          </a:solidFill>
        </p:spPr>
        <p:txBody>
          <a:bodyPr lIns="182880" tIns="182880" rIns="182880" bIns="182880">
            <a:normAutofit/>
          </a:bodyPr>
          <a:lstStyle>
            <a:lvl1pPr marL="0" indent="0">
              <a:buFont typeface="Segoe UI" panose="020B0502040204020203" pitchFamily="34" charset="0"/>
              <a:buNone/>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1" name="Text Placeholder 20">
            <a:extLst>
              <a:ext uri="{FF2B5EF4-FFF2-40B4-BE49-F238E27FC236}">
                <a16:creationId xmlns:a16="http://schemas.microsoft.com/office/drawing/2014/main" id="{7B90B264-255B-460A-B30F-A9B9174F8722}"/>
              </a:ext>
            </a:extLst>
          </p:cNvPr>
          <p:cNvSpPr>
            <a:spLocks noGrp="1"/>
          </p:cNvSpPr>
          <p:nvPr>
            <p:ph type="body" sz="quarter" idx="17" hasCustomPrompt="1"/>
          </p:nvPr>
        </p:nvSpPr>
        <p:spPr>
          <a:xfrm>
            <a:off x="3102312" y="4325182"/>
            <a:ext cx="2109788" cy="1461256"/>
          </a:xfrm>
          <a:solidFill>
            <a:schemeClr val="tx1"/>
          </a:solidFill>
        </p:spPr>
        <p:txBody>
          <a:bodyPr lIns="182880" tIns="182880" rIns="182880" bIns="182880">
            <a:normAutofit/>
          </a:bodyPr>
          <a:lstStyle>
            <a:lvl1pPr marL="0" indent="0">
              <a:buFont typeface="Segoe UI" panose="020B0502040204020203" pitchFamily="34" charset="0"/>
              <a:buChar char="​"/>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22">
            <a:extLst>
              <a:ext uri="{FF2B5EF4-FFF2-40B4-BE49-F238E27FC236}">
                <a16:creationId xmlns:a16="http://schemas.microsoft.com/office/drawing/2014/main" id="{7F9A8AC0-F03F-4667-A0D8-6B316A49C17C}"/>
              </a:ext>
            </a:extLst>
          </p:cNvPr>
          <p:cNvSpPr>
            <a:spLocks noGrp="1"/>
          </p:cNvSpPr>
          <p:nvPr>
            <p:ph type="body" sz="quarter" idx="18" hasCustomPrompt="1"/>
          </p:nvPr>
        </p:nvSpPr>
        <p:spPr>
          <a:xfrm>
            <a:off x="9607438" y="4324350"/>
            <a:ext cx="2127362" cy="1463040"/>
          </a:xfrm>
          <a:solidFill>
            <a:schemeClr val="tx1"/>
          </a:solidFill>
        </p:spPr>
        <p:txBody>
          <a:bodyPr lIns="182880" tIns="182880" rIns="182880" bIns="182880">
            <a:normAutofit/>
          </a:bodyPr>
          <a:lstStyle>
            <a:lvl1pPr marL="0" indent="0">
              <a:buFont typeface="Segoe UI" panose="020B0502040204020203" pitchFamily="34" charset="0"/>
              <a:buChar char="​"/>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3794125" y="3190303"/>
            <a:ext cx="4756150" cy="457200"/>
          </a:xfrm>
        </p:spPr>
        <p:txBody>
          <a:bodyPr>
            <a:noAutofit/>
          </a:bodyPr>
          <a:lstStyle>
            <a:lvl1pPr marL="0" indent="0">
              <a:buFont typeface="Segoe UI" panose="020B0502040204020203" pitchFamily="34" charset="0"/>
              <a:buChar char="​"/>
              <a:defRPr sz="1200" b="1" baseline="0"/>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4748177"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6964363" y="5934112"/>
            <a:ext cx="4760912"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96548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 Image + Caption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p:nvPr>
        </p:nvSpPr>
        <p:spPr>
          <a:xfrm>
            <a:off x="3794125" y="1562100"/>
            <a:ext cx="2652713"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938"/>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6964160"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8" name="Picture Placeholder 7">
            <a:extLst>
              <a:ext uri="{FF2B5EF4-FFF2-40B4-BE49-F238E27FC236}">
                <a16:creationId xmlns:a16="http://schemas.microsoft.com/office/drawing/2014/main" id="{E4C87F51-C2B2-404E-851E-E1A26FE77486}"/>
              </a:ext>
            </a:extLst>
          </p:cNvPr>
          <p:cNvSpPr>
            <a:spLocks noGrp="1"/>
          </p:cNvSpPr>
          <p:nvPr>
            <p:ph type="pic" sz="quarter" idx="22"/>
          </p:nvPr>
        </p:nvSpPr>
        <p:spPr>
          <a:xfrm>
            <a:off x="9078719"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3794125" y="3190303"/>
            <a:ext cx="2652359"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2657505"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6964363" y="5934112"/>
            <a:ext cx="2650922"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14" name="Text Placeholder 13">
            <a:extLst>
              <a:ext uri="{FF2B5EF4-FFF2-40B4-BE49-F238E27FC236}">
                <a16:creationId xmlns:a16="http://schemas.microsoft.com/office/drawing/2014/main" id="{CCD4D9C3-AB61-40F4-B5F3-B30B151D383D}"/>
              </a:ext>
            </a:extLst>
          </p:cNvPr>
          <p:cNvSpPr>
            <a:spLocks noGrp="1"/>
          </p:cNvSpPr>
          <p:nvPr>
            <p:ph type="body" sz="quarter" idx="23" hasCustomPrompt="1"/>
          </p:nvPr>
        </p:nvSpPr>
        <p:spPr>
          <a:xfrm>
            <a:off x="9078719" y="3190303"/>
            <a:ext cx="2656081"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0"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29729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8 Image +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4C87F51-C2B2-404E-851E-E1A26FE77486}"/>
              </a:ext>
            </a:extLst>
          </p:cNvPr>
          <p:cNvSpPr>
            <a:spLocks noGrp="1"/>
          </p:cNvSpPr>
          <p:nvPr>
            <p:ph type="pic" sz="quarter" idx="22"/>
          </p:nvPr>
        </p:nvSpPr>
        <p:spPr>
          <a:xfrm>
            <a:off x="3341132"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p:nvPr>
        </p:nvSpPr>
        <p:spPr>
          <a:xfrm>
            <a:off x="463923" y="1562100"/>
            <a:ext cx="2652713"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3341132"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a:p>
        </p:txBody>
      </p:sp>
      <p:sp>
        <p:nvSpPr>
          <p:cNvPr id="11" name="Rectangle 10">
            <a:extLst>
              <a:ext uri="{FF2B5EF4-FFF2-40B4-BE49-F238E27FC236}">
                <a16:creationId xmlns:a16="http://schemas.microsoft.com/office/drawing/2014/main" id="{DD9BA266-52A3-41B6-B0D0-8AB160C720A2}"/>
              </a:ext>
            </a:extLst>
          </p:cNvPr>
          <p:cNvSpPr/>
          <p:nvPr userDrawn="1"/>
        </p:nvSpPr>
        <p:spPr>
          <a:xfrm>
            <a:off x="462945" y="4325183"/>
            <a:ext cx="2651760" cy="14630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938"/>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463923" y="3190303"/>
            <a:ext cx="2652359"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265750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3341132" y="5934112"/>
            <a:ext cx="2650922"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14" name="Text Placeholder 13">
            <a:extLst>
              <a:ext uri="{FF2B5EF4-FFF2-40B4-BE49-F238E27FC236}">
                <a16:creationId xmlns:a16="http://schemas.microsoft.com/office/drawing/2014/main" id="{CCD4D9C3-AB61-40F4-B5F3-B30B151D383D}"/>
              </a:ext>
            </a:extLst>
          </p:cNvPr>
          <p:cNvSpPr>
            <a:spLocks noGrp="1"/>
          </p:cNvSpPr>
          <p:nvPr>
            <p:ph type="body" sz="quarter" idx="23" hasCustomPrompt="1"/>
          </p:nvPr>
        </p:nvSpPr>
        <p:spPr>
          <a:xfrm>
            <a:off x="3341132" y="3190303"/>
            <a:ext cx="2656081"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12" name="Picture Placeholder 11">
            <a:extLst>
              <a:ext uri="{FF2B5EF4-FFF2-40B4-BE49-F238E27FC236}">
                <a16:creationId xmlns:a16="http://schemas.microsoft.com/office/drawing/2014/main" id="{CFDE961C-5591-4869-A872-59C122D7376A}"/>
              </a:ext>
            </a:extLst>
          </p:cNvPr>
          <p:cNvSpPr>
            <a:spLocks noGrp="1"/>
          </p:cNvSpPr>
          <p:nvPr>
            <p:ph type="pic" sz="quarter" idx="24"/>
          </p:nvPr>
        </p:nvSpPr>
        <p:spPr>
          <a:xfrm>
            <a:off x="6223476"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2" name="Picture Placeholder 21">
            <a:extLst>
              <a:ext uri="{FF2B5EF4-FFF2-40B4-BE49-F238E27FC236}">
                <a16:creationId xmlns:a16="http://schemas.microsoft.com/office/drawing/2014/main" id="{7FEC4FFB-3285-4A40-ABC2-1338ED1CF5D0}"/>
              </a:ext>
            </a:extLst>
          </p:cNvPr>
          <p:cNvSpPr>
            <a:spLocks noGrp="1"/>
          </p:cNvSpPr>
          <p:nvPr>
            <p:ph type="pic" sz="quarter" idx="25"/>
          </p:nvPr>
        </p:nvSpPr>
        <p:spPr>
          <a:xfrm>
            <a:off x="9083675"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4" name="Picture Placeholder 23">
            <a:extLst>
              <a:ext uri="{FF2B5EF4-FFF2-40B4-BE49-F238E27FC236}">
                <a16:creationId xmlns:a16="http://schemas.microsoft.com/office/drawing/2014/main" id="{691B1E14-6330-4F3F-B771-EABDED4556AA}"/>
              </a:ext>
            </a:extLst>
          </p:cNvPr>
          <p:cNvSpPr>
            <a:spLocks noGrp="1"/>
          </p:cNvSpPr>
          <p:nvPr>
            <p:ph type="pic" sz="quarter" idx="26"/>
          </p:nvPr>
        </p:nvSpPr>
        <p:spPr>
          <a:xfrm>
            <a:off x="6225064"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8" name="Picture Placeholder 27">
            <a:extLst>
              <a:ext uri="{FF2B5EF4-FFF2-40B4-BE49-F238E27FC236}">
                <a16:creationId xmlns:a16="http://schemas.microsoft.com/office/drawing/2014/main" id="{6A0A5ADE-6585-4E74-8A84-35F8BF491ECE}"/>
              </a:ext>
            </a:extLst>
          </p:cNvPr>
          <p:cNvSpPr>
            <a:spLocks noGrp="1"/>
          </p:cNvSpPr>
          <p:nvPr>
            <p:ph type="pic" sz="quarter" idx="27"/>
          </p:nvPr>
        </p:nvSpPr>
        <p:spPr>
          <a:xfrm>
            <a:off x="9077297" y="4324350"/>
            <a:ext cx="2649537"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1" name="Text Placeholder 30">
            <a:extLst>
              <a:ext uri="{FF2B5EF4-FFF2-40B4-BE49-F238E27FC236}">
                <a16:creationId xmlns:a16="http://schemas.microsoft.com/office/drawing/2014/main" id="{47DBD166-5D8E-4EA0-BB9C-4673983CEA59}"/>
              </a:ext>
            </a:extLst>
          </p:cNvPr>
          <p:cNvSpPr>
            <a:spLocks noGrp="1"/>
          </p:cNvSpPr>
          <p:nvPr>
            <p:ph type="body" sz="quarter" idx="28" hasCustomPrompt="1"/>
          </p:nvPr>
        </p:nvSpPr>
        <p:spPr>
          <a:xfrm>
            <a:off x="6226767" y="3200400"/>
            <a:ext cx="2644542" cy="457200"/>
          </a:xfrm>
        </p:spPr>
        <p:txBody>
          <a:bodyPr>
            <a:noAutofit/>
          </a:bodyPr>
          <a:lstStyle>
            <a:lvl1pPr marL="0" indent="0">
              <a:buFont typeface="Segoe UI" panose="020B0502040204020203" pitchFamily="34" charset="0"/>
              <a:buChar char="​"/>
              <a:tabLst/>
              <a:defRPr sz="1200" b="1"/>
            </a:lvl1pPr>
            <a:lvl2pPr marL="0" indent="0">
              <a:buFont typeface="Segoe UI" panose="020B0502040204020203" pitchFamily="34" charset="0"/>
              <a:buChar char="​"/>
              <a:tabLst/>
              <a:defRPr sz="1200"/>
            </a:lvl2pPr>
            <a:lvl3pPr marL="0" indent="0">
              <a:buFont typeface="Segoe UI" panose="020B0502040204020203" pitchFamily="34" charset="0"/>
              <a:buChar char="​"/>
              <a:tabLst/>
              <a:defRPr sz="1200"/>
            </a:lvl3pPr>
            <a:lvl4pPr marL="0" indent="0">
              <a:buFont typeface="Segoe UI" panose="020B0502040204020203" pitchFamily="34" charset="0"/>
              <a:buChar char="​"/>
              <a:tabLst/>
              <a:defRPr sz="1200"/>
            </a:lvl4pPr>
            <a:lvl5pPr marL="0" indent="0">
              <a:buFont typeface="Segoe UI" panose="020B0502040204020203" pitchFamily="34" charset="0"/>
              <a:buChar char="​"/>
              <a:tabLst/>
              <a:defRPr sz="1200"/>
            </a:lvl5pPr>
          </a:lstStyle>
          <a:p>
            <a:pPr lvl="0"/>
            <a:r>
              <a:rPr lang="en-US"/>
              <a:t>Click to insert name (hit enter, then tab for title on level 2)</a:t>
            </a:r>
          </a:p>
          <a:p>
            <a:pPr lvl="1"/>
            <a:r>
              <a:rPr lang="en-US"/>
              <a:t>Second level</a:t>
            </a:r>
          </a:p>
        </p:txBody>
      </p:sp>
      <p:sp>
        <p:nvSpPr>
          <p:cNvPr id="33" name="Text Placeholder 32">
            <a:extLst>
              <a:ext uri="{FF2B5EF4-FFF2-40B4-BE49-F238E27FC236}">
                <a16:creationId xmlns:a16="http://schemas.microsoft.com/office/drawing/2014/main" id="{2B2F2EC8-ACEC-4BBD-85C2-0EE9A2DB2B43}"/>
              </a:ext>
            </a:extLst>
          </p:cNvPr>
          <p:cNvSpPr>
            <a:spLocks noGrp="1"/>
          </p:cNvSpPr>
          <p:nvPr>
            <p:ph type="body" sz="quarter" idx="29" hasCustomPrompt="1"/>
          </p:nvPr>
        </p:nvSpPr>
        <p:spPr>
          <a:xfrm>
            <a:off x="9075709" y="3190303"/>
            <a:ext cx="265112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35" name="Text Placeholder 34">
            <a:extLst>
              <a:ext uri="{FF2B5EF4-FFF2-40B4-BE49-F238E27FC236}">
                <a16:creationId xmlns:a16="http://schemas.microsoft.com/office/drawing/2014/main" id="{281648AB-4249-4807-8335-972931499E2D}"/>
              </a:ext>
            </a:extLst>
          </p:cNvPr>
          <p:cNvSpPr>
            <a:spLocks noGrp="1"/>
          </p:cNvSpPr>
          <p:nvPr>
            <p:ph type="body" sz="quarter" idx="30" hasCustomPrompt="1"/>
          </p:nvPr>
        </p:nvSpPr>
        <p:spPr>
          <a:xfrm>
            <a:off x="6223000" y="5934075"/>
            <a:ext cx="265112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37" name="Text Placeholder 36">
            <a:extLst>
              <a:ext uri="{FF2B5EF4-FFF2-40B4-BE49-F238E27FC236}">
                <a16:creationId xmlns:a16="http://schemas.microsoft.com/office/drawing/2014/main" id="{9B635869-3C95-48AF-9861-EF31790FCB98}"/>
              </a:ext>
            </a:extLst>
          </p:cNvPr>
          <p:cNvSpPr>
            <a:spLocks noGrp="1"/>
          </p:cNvSpPr>
          <p:nvPr>
            <p:ph type="body" sz="quarter" idx="31" hasCustomPrompt="1"/>
          </p:nvPr>
        </p:nvSpPr>
        <p:spPr>
          <a:xfrm>
            <a:off x="9083675" y="5915025"/>
            <a:ext cx="2643188" cy="47625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3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318841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4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1C2270E-ADBE-4ABF-AC41-3601AE62D8A0}"/>
              </a:ext>
            </a:extLst>
          </p:cNvPr>
          <p:cNvSpPr>
            <a:spLocks noGrp="1"/>
          </p:cNvSpPr>
          <p:nvPr>
            <p:ph type="pic" sz="quarter" idx="13"/>
          </p:nvPr>
        </p:nvSpPr>
        <p:spPr>
          <a:xfrm>
            <a:off x="463550"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9" name="Picture Placeholder 8">
            <a:extLst>
              <a:ext uri="{FF2B5EF4-FFF2-40B4-BE49-F238E27FC236}">
                <a16:creationId xmlns:a16="http://schemas.microsoft.com/office/drawing/2014/main" id="{4F40F5E5-7179-44F9-A383-0D09EA01A89B}"/>
              </a:ext>
            </a:extLst>
          </p:cNvPr>
          <p:cNvSpPr>
            <a:spLocks noGrp="1"/>
          </p:cNvSpPr>
          <p:nvPr>
            <p:ph type="pic" sz="quarter" idx="14"/>
          </p:nvPr>
        </p:nvSpPr>
        <p:spPr>
          <a:xfrm>
            <a:off x="2370328"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1" name="Picture Placeholder 10">
            <a:extLst>
              <a:ext uri="{FF2B5EF4-FFF2-40B4-BE49-F238E27FC236}">
                <a16:creationId xmlns:a16="http://schemas.microsoft.com/office/drawing/2014/main" id="{874910F3-E9BC-4A78-8679-50295C333E79}"/>
              </a:ext>
            </a:extLst>
          </p:cNvPr>
          <p:cNvSpPr>
            <a:spLocks noGrp="1"/>
          </p:cNvSpPr>
          <p:nvPr>
            <p:ph type="pic" sz="quarter" idx="15"/>
          </p:nvPr>
        </p:nvSpPr>
        <p:spPr>
          <a:xfrm>
            <a:off x="4277106"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3" name="Picture Placeholder 12">
            <a:extLst>
              <a:ext uri="{FF2B5EF4-FFF2-40B4-BE49-F238E27FC236}">
                <a16:creationId xmlns:a16="http://schemas.microsoft.com/office/drawing/2014/main" id="{BD64DA86-2CAA-450D-A062-AF1A901D1745}"/>
              </a:ext>
            </a:extLst>
          </p:cNvPr>
          <p:cNvSpPr>
            <a:spLocks noGrp="1"/>
          </p:cNvSpPr>
          <p:nvPr>
            <p:ph type="pic" sz="quarter" idx="16"/>
          </p:nvPr>
        </p:nvSpPr>
        <p:spPr>
          <a:xfrm>
            <a:off x="6183884"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5" name="Picture Placeholder 14">
            <a:extLst>
              <a:ext uri="{FF2B5EF4-FFF2-40B4-BE49-F238E27FC236}">
                <a16:creationId xmlns:a16="http://schemas.microsoft.com/office/drawing/2014/main" id="{29AF4BF0-1C56-4E95-9E41-EC04059F8A37}"/>
              </a:ext>
            </a:extLst>
          </p:cNvPr>
          <p:cNvSpPr>
            <a:spLocks noGrp="1"/>
          </p:cNvSpPr>
          <p:nvPr>
            <p:ph type="pic" sz="quarter" idx="17"/>
          </p:nvPr>
        </p:nvSpPr>
        <p:spPr>
          <a:xfrm>
            <a:off x="8090662"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7" name="Picture Placeholder 16">
            <a:extLst>
              <a:ext uri="{FF2B5EF4-FFF2-40B4-BE49-F238E27FC236}">
                <a16:creationId xmlns:a16="http://schemas.microsoft.com/office/drawing/2014/main" id="{80DA9ACF-88EE-4927-89A1-CFC5A0D7EDB4}"/>
              </a:ext>
            </a:extLst>
          </p:cNvPr>
          <p:cNvSpPr>
            <a:spLocks noGrp="1"/>
          </p:cNvSpPr>
          <p:nvPr>
            <p:ph type="pic" sz="quarter" idx="18"/>
          </p:nvPr>
        </p:nvSpPr>
        <p:spPr>
          <a:xfrm>
            <a:off x="9997440"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9" name="Picture Placeholder 18">
            <a:extLst>
              <a:ext uri="{FF2B5EF4-FFF2-40B4-BE49-F238E27FC236}">
                <a16:creationId xmlns:a16="http://schemas.microsoft.com/office/drawing/2014/main" id="{11807EF5-EF0B-4A0D-AD71-7ED83699BAE2}"/>
              </a:ext>
            </a:extLst>
          </p:cNvPr>
          <p:cNvSpPr>
            <a:spLocks noGrp="1"/>
          </p:cNvSpPr>
          <p:nvPr>
            <p:ph type="pic" sz="quarter" idx="19"/>
          </p:nvPr>
        </p:nvSpPr>
        <p:spPr>
          <a:xfrm>
            <a:off x="463550"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1" name="Picture Placeholder 20">
            <a:extLst>
              <a:ext uri="{FF2B5EF4-FFF2-40B4-BE49-F238E27FC236}">
                <a16:creationId xmlns:a16="http://schemas.microsoft.com/office/drawing/2014/main" id="{632539E1-8EA1-45AE-A82C-58ADA41A9497}"/>
              </a:ext>
            </a:extLst>
          </p:cNvPr>
          <p:cNvSpPr>
            <a:spLocks noGrp="1"/>
          </p:cNvSpPr>
          <p:nvPr>
            <p:ph type="pic" sz="quarter" idx="20"/>
          </p:nvPr>
        </p:nvSpPr>
        <p:spPr>
          <a:xfrm>
            <a:off x="2370328"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3" name="Picture Placeholder 22">
            <a:extLst>
              <a:ext uri="{FF2B5EF4-FFF2-40B4-BE49-F238E27FC236}">
                <a16:creationId xmlns:a16="http://schemas.microsoft.com/office/drawing/2014/main" id="{84AC6B46-5EC5-4819-968C-BF3E1FC0BC87}"/>
              </a:ext>
            </a:extLst>
          </p:cNvPr>
          <p:cNvSpPr>
            <a:spLocks noGrp="1"/>
          </p:cNvSpPr>
          <p:nvPr>
            <p:ph type="pic" sz="quarter" idx="21"/>
          </p:nvPr>
        </p:nvSpPr>
        <p:spPr>
          <a:xfrm>
            <a:off x="4277106"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5" name="Picture Placeholder 24">
            <a:extLst>
              <a:ext uri="{FF2B5EF4-FFF2-40B4-BE49-F238E27FC236}">
                <a16:creationId xmlns:a16="http://schemas.microsoft.com/office/drawing/2014/main" id="{148F5935-1C16-4F59-A765-88C54C9119B3}"/>
              </a:ext>
            </a:extLst>
          </p:cNvPr>
          <p:cNvSpPr>
            <a:spLocks noGrp="1"/>
          </p:cNvSpPr>
          <p:nvPr>
            <p:ph type="pic" sz="quarter" idx="22"/>
          </p:nvPr>
        </p:nvSpPr>
        <p:spPr>
          <a:xfrm>
            <a:off x="6183884"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7" name="Picture Placeholder 26">
            <a:extLst>
              <a:ext uri="{FF2B5EF4-FFF2-40B4-BE49-F238E27FC236}">
                <a16:creationId xmlns:a16="http://schemas.microsoft.com/office/drawing/2014/main" id="{DFEC2A90-0132-4195-971C-E37C6EE9442C}"/>
              </a:ext>
            </a:extLst>
          </p:cNvPr>
          <p:cNvSpPr>
            <a:spLocks noGrp="1"/>
          </p:cNvSpPr>
          <p:nvPr>
            <p:ph type="pic" sz="quarter" idx="23"/>
          </p:nvPr>
        </p:nvSpPr>
        <p:spPr>
          <a:xfrm>
            <a:off x="8090662"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9" name="Picture Placeholder 28">
            <a:extLst>
              <a:ext uri="{FF2B5EF4-FFF2-40B4-BE49-F238E27FC236}">
                <a16:creationId xmlns:a16="http://schemas.microsoft.com/office/drawing/2014/main" id="{03D1EF7E-FB1C-4F22-A818-D9A8DE208848}"/>
              </a:ext>
            </a:extLst>
          </p:cNvPr>
          <p:cNvSpPr>
            <a:spLocks noGrp="1"/>
          </p:cNvSpPr>
          <p:nvPr>
            <p:ph type="pic" sz="quarter" idx="24"/>
          </p:nvPr>
        </p:nvSpPr>
        <p:spPr>
          <a:xfrm>
            <a:off x="9997440"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1" name="Picture Placeholder 30">
            <a:extLst>
              <a:ext uri="{FF2B5EF4-FFF2-40B4-BE49-F238E27FC236}">
                <a16:creationId xmlns:a16="http://schemas.microsoft.com/office/drawing/2014/main" id="{F32CC90A-80C3-439F-93F4-B109DD7B5DF0}"/>
              </a:ext>
            </a:extLst>
          </p:cNvPr>
          <p:cNvSpPr>
            <a:spLocks noGrp="1"/>
          </p:cNvSpPr>
          <p:nvPr>
            <p:ph type="pic" sz="quarter" idx="25"/>
          </p:nvPr>
        </p:nvSpPr>
        <p:spPr>
          <a:xfrm>
            <a:off x="463550"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3" name="Picture Placeholder 32">
            <a:extLst>
              <a:ext uri="{FF2B5EF4-FFF2-40B4-BE49-F238E27FC236}">
                <a16:creationId xmlns:a16="http://schemas.microsoft.com/office/drawing/2014/main" id="{CF12F740-892C-4E93-B52E-C27C6C44D7C4}"/>
              </a:ext>
            </a:extLst>
          </p:cNvPr>
          <p:cNvSpPr>
            <a:spLocks noGrp="1"/>
          </p:cNvSpPr>
          <p:nvPr>
            <p:ph type="pic" sz="quarter" idx="26"/>
          </p:nvPr>
        </p:nvSpPr>
        <p:spPr>
          <a:xfrm>
            <a:off x="2370328"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5" name="Picture Placeholder 34">
            <a:extLst>
              <a:ext uri="{FF2B5EF4-FFF2-40B4-BE49-F238E27FC236}">
                <a16:creationId xmlns:a16="http://schemas.microsoft.com/office/drawing/2014/main" id="{8888EE12-CE6C-48DF-9783-D420C425C493}"/>
              </a:ext>
            </a:extLst>
          </p:cNvPr>
          <p:cNvSpPr>
            <a:spLocks noGrp="1"/>
          </p:cNvSpPr>
          <p:nvPr>
            <p:ph type="pic" sz="quarter" idx="27"/>
          </p:nvPr>
        </p:nvSpPr>
        <p:spPr>
          <a:xfrm>
            <a:off x="4277106"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7" name="Picture Placeholder 36">
            <a:extLst>
              <a:ext uri="{FF2B5EF4-FFF2-40B4-BE49-F238E27FC236}">
                <a16:creationId xmlns:a16="http://schemas.microsoft.com/office/drawing/2014/main" id="{119F714D-4605-4844-A690-F25F51572D4D}"/>
              </a:ext>
            </a:extLst>
          </p:cNvPr>
          <p:cNvSpPr>
            <a:spLocks noGrp="1"/>
          </p:cNvSpPr>
          <p:nvPr>
            <p:ph type="pic" sz="quarter" idx="28"/>
          </p:nvPr>
        </p:nvSpPr>
        <p:spPr>
          <a:xfrm>
            <a:off x="6183884"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9" name="Picture Placeholder 38">
            <a:extLst>
              <a:ext uri="{FF2B5EF4-FFF2-40B4-BE49-F238E27FC236}">
                <a16:creationId xmlns:a16="http://schemas.microsoft.com/office/drawing/2014/main" id="{0D593126-0CB1-4F43-91E0-91499B037A3D}"/>
              </a:ext>
            </a:extLst>
          </p:cNvPr>
          <p:cNvSpPr>
            <a:spLocks noGrp="1"/>
          </p:cNvSpPr>
          <p:nvPr>
            <p:ph type="pic" sz="quarter" idx="29"/>
          </p:nvPr>
        </p:nvSpPr>
        <p:spPr>
          <a:xfrm>
            <a:off x="8090662"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1" name="Picture Placeholder 40">
            <a:extLst>
              <a:ext uri="{FF2B5EF4-FFF2-40B4-BE49-F238E27FC236}">
                <a16:creationId xmlns:a16="http://schemas.microsoft.com/office/drawing/2014/main" id="{86938402-17D1-4524-B381-38C2FC204F9F}"/>
              </a:ext>
            </a:extLst>
          </p:cNvPr>
          <p:cNvSpPr>
            <a:spLocks noGrp="1"/>
          </p:cNvSpPr>
          <p:nvPr>
            <p:ph type="pic" sz="quarter" idx="30"/>
          </p:nvPr>
        </p:nvSpPr>
        <p:spPr>
          <a:xfrm>
            <a:off x="9997440"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3" name="Picture Placeholder 42">
            <a:extLst>
              <a:ext uri="{FF2B5EF4-FFF2-40B4-BE49-F238E27FC236}">
                <a16:creationId xmlns:a16="http://schemas.microsoft.com/office/drawing/2014/main" id="{5D0E6A1C-C9FE-4DED-8340-AE541A6A49AE}"/>
              </a:ext>
            </a:extLst>
          </p:cNvPr>
          <p:cNvSpPr>
            <a:spLocks noGrp="1"/>
          </p:cNvSpPr>
          <p:nvPr>
            <p:ph type="pic" sz="quarter" idx="31"/>
          </p:nvPr>
        </p:nvSpPr>
        <p:spPr>
          <a:xfrm>
            <a:off x="463550"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5" name="Picture Placeholder 44">
            <a:extLst>
              <a:ext uri="{FF2B5EF4-FFF2-40B4-BE49-F238E27FC236}">
                <a16:creationId xmlns:a16="http://schemas.microsoft.com/office/drawing/2014/main" id="{6DA4768F-1C87-4769-89BF-BF655796BAA4}"/>
              </a:ext>
            </a:extLst>
          </p:cNvPr>
          <p:cNvSpPr>
            <a:spLocks noGrp="1"/>
          </p:cNvSpPr>
          <p:nvPr>
            <p:ph type="pic" sz="quarter" idx="32"/>
          </p:nvPr>
        </p:nvSpPr>
        <p:spPr>
          <a:xfrm>
            <a:off x="2370328"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7" name="Picture Placeholder 46">
            <a:extLst>
              <a:ext uri="{FF2B5EF4-FFF2-40B4-BE49-F238E27FC236}">
                <a16:creationId xmlns:a16="http://schemas.microsoft.com/office/drawing/2014/main" id="{C6C14BD0-F164-4EF6-9FD2-78EC209EE5C7}"/>
              </a:ext>
            </a:extLst>
          </p:cNvPr>
          <p:cNvSpPr>
            <a:spLocks noGrp="1"/>
          </p:cNvSpPr>
          <p:nvPr>
            <p:ph type="pic" sz="quarter" idx="33"/>
          </p:nvPr>
        </p:nvSpPr>
        <p:spPr>
          <a:xfrm>
            <a:off x="4277106"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9" name="Picture Placeholder 48">
            <a:extLst>
              <a:ext uri="{FF2B5EF4-FFF2-40B4-BE49-F238E27FC236}">
                <a16:creationId xmlns:a16="http://schemas.microsoft.com/office/drawing/2014/main" id="{784AF63C-0B6E-499B-9DC9-D5808D3E6585}"/>
              </a:ext>
            </a:extLst>
          </p:cNvPr>
          <p:cNvSpPr>
            <a:spLocks noGrp="1"/>
          </p:cNvSpPr>
          <p:nvPr>
            <p:ph type="pic" sz="quarter" idx="34"/>
          </p:nvPr>
        </p:nvSpPr>
        <p:spPr>
          <a:xfrm>
            <a:off x="6183884"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50" name="Date Placeholder 49">
            <a:extLst>
              <a:ext uri="{FF2B5EF4-FFF2-40B4-BE49-F238E27FC236}">
                <a16:creationId xmlns:a16="http://schemas.microsoft.com/office/drawing/2014/main" id="{E4C1B1E2-CA36-4FD1-BDF6-5625DCD4DA31}"/>
              </a:ext>
            </a:extLst>
          </p:cNvPr>
          <p:cNvSpPr>
            <a:spLocks noGrp="1"/>
          </p:cNvSpPr>
          <p:nvPr>
            <p:ph type="dt" sz="half" idx="35"/>
          </p:nvPr>
        </p:nvSpPr>
        <p:spPr/>
        <p:txBody>
          <a:bodyPr/>
          <a:lstStyle/>
          <a:p>
            <a:endParaRPr lang="en-US"/>
          </a:p>
        </p:txBody>
      </p:sp>
      <p:sp>
        <p:nvSpPr>
          <p:cNvPr id="51" name="Footer Placeholder 50">
            <a:extLst>
              <a:ext uri="{FF2B5EF4-FFF2-40B4-BE49-F238E27FC236}">
                <a16:creationId xmlns:a16="http://schemas.microsoft.com/office/drawing/2014/main" id="{22EDB26C-5236-4D7C-9F6D-F706ADC74EE8}"/>
              </a:ext>
            </a:extLst>
          </p:cNvPr>
          <p:cNvSpPr>
            <a:spLocks noGrp="1"/>
          </p:cNvSpPr>
          <p:nvPr>
            <p:ph type="ftr" sz="quarter" idx="36"/>
          </p:nvPr>
        </p:nvSpPr>
        <p:spPr>
          <a:xfrm>
            <a:off x="9682842" y="6410137"/>
            <a:ext cx="2051957" cy="365124"/>
          </a:xfrm>
          <a:prstGeom prst="rect">
            <a:avLst/>
          </a:prstGeom>
        </p:spPr>
        <p:txBody>
          <a:bodyPr/>
          <a:lstStyle/>
          <a:p>
            <a:endParaRPr lang="en-US"/>
          </a:p>
        </p:txBody>
      </p:sp>
      <p:sp>
        <p:nvSpPr>
          <p:cNvPr id="52" name="Slide Number Placeholder 51">
            <a:extLst>
              <a:ext uri="{FF2B5EF4-FFF2-40B4-BE49-F238E27FC236}">
                <a16:creationId xmlns:a16="http://schemas.microsoft.com/office/drawing/2014/main" id="{38133305-357B-4158-BEBE-4169C458FD60}"/>
              </a:ext>
            </a:extLst>
          </p:cNvPr>
          <p:cNvSpPr>
            <a:spLocks noGrp="1"/>
          </p:cNvSpPr>
          <p:nvPr>
            <p:ph type="sldNum" sz="quarter" idx="37"/>
          </p:nvPr>
        </p:nvSpPr>
        <p:spPr/>
        <p:txBody>
          <a:bodyPr/>
          <a:lstStyle/>
          <a:p>
            <a:fld id="{DD7C5E4E-CFDF-4048-AADC-D61B5EC07D91}" type="slidenum">
              <a:rPr lang="en-US" smtClean="0"/>
              <a:pPr/>
              <a:t>‹#›</a:t>
            </a:fld>
            <a:endParaRPr lang="en-US"/>
          </a:p>
        </p:txBody>
      </p:sp>
      <p:sp>
        <p:nvSpPr>
          <p:cNvPr id="54" name="Picture Placeholder 53">
            <a:extLst>
              <a:ext uri="{FF2B5EF4-FFF2-40B4-BE49-F238E27FC236}">
                <a16:creationId xmlns:a16="http://schemas.microsoft.com/office/drawing/2014/main" id="{2DECB1B6-2D0C-41AF-9C00-E99FBC22B9D9}"/>
              </a:ext>
            </a:extLst>
          </p:cNvPr>
          <p:cNvSpPr>
            <a:spLocks noGrp="1"/>
          </p:cNvSpPr>
          <p:nvPr>
            <p:ph type="pic" sz="quarter" idx="38"/>
          </p:nvPr>
        </p:nvSpPr>
        <p:spPr>
          <a:xfrm>
            <a:off x="8090662"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56" name="Picture Placeholder 55">
            <a:extLst>
              <a:ext uri="{FF2B5EF4-FFF2-40B4-BE49-F238E27FC236}">
                <a16:creationId xmlns:a16="http://schemas.microsoft.com/office/drawing/2014/main" id="{DD181DEC-7918-48DD-A80A-9BAC6E7B601C}"/>
              </a:ext>
            </a:extLst>
          </p:cNvPr>
          <p:cNvSpPr>
            <a:spLocks noGrp="1"/>
          </p:cNvSpPr>
          <p:nvPr>
            <p:ph type="pic" sz="quarter" idx="39"/>
          </p:nvPr>
        </p:nvSpPr>
        <p:spPr>
          <a:xfrm>
            <a:off x="9997440"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8"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332749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 Image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C52B7D-CB8C-45AE-8244-99EB733ADDD8}"/>
              </a:ext>
            </a:extLst>
          </p:cNvPr>
          <p:cNvSpPr>
            <a:spLocks noGrp="1"/>
          </p:cNvSpPr>
          <p:nvPr>
            <p:ph type="pic" sz="quarter" idx="13"/>
          </p:nvPr>
        </p:nvSpPr>
        <p:spPr>
          <a:xfrm>
            <a:off x="463923" y="1569089"/>
            <a:ext cx="320954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9" name="Picture Placeholder 8">
            <a:extLst>
              <a:ext uri="{FF2B5EF4-FFF2-40B4-BE49-F238E27FC236}">
                <a16:creationId xmlns:a16="http://schemas.microsoft.com/office/drawing/2014/main" id="{FB19D1F8-3747-4C18-A8DA-2B3C7B9704B4}"/>
              </a:ext>
            </a:extLst>
          </p:cNvPr>
          <p:cNvSpPr>
            <a:spLocks noGrp="1"/>
          </p:cNvSpPr>
          <p:nvPr>
            <p:ph type="pic" sz="quarter" idx="14"/>
          </p:nvPr>
        </p:nvSpPr>
        <p:spPr>
          <a:xfrm>
            <a:off x="4486149" y="1569089"/>
            <a:ext cx="320954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11" name="Picture Placeholder 10">
            <a:extLst>
              <a:ext uri="{FF2B5EF4-FFF2-40B4-BE49-F238E27FC236}">
                <a16:creationId xmlns:a16="http://schemas.microsoft.com/office/drawing/2014/main" id="{C1190FEF-C886-40E6-B4F2-F6A3094B6740}"/>
              </a:ext>
            </a:extLst>
          </p:cNvPr>
          <p:cNvSpPr>
            <a:spLocks noGrp="1"/>
          </p:cNvSpPr>
          <p:nvPr>
            <p:ph type="pic" sz="quarter" idx="15"/>
          </p:nvPr>
        </p:nvSpPr>
        <p:spPr>
          <a:xfrm>
            <a:off x="8525256" y="1569089"/>
            <a:ext cx="320954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2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457201"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8518526"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0"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4487864"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Tree>
    <p:extLst>
      <p:ext uri="{BB962C8B-B14F-4D97-AF65-F5344CB8AC3E}">
        <p14:creationId xmlns:p14="http://schemas.microsoft.com/office/powerpoint/2010/main" val="35328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 Image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C52B7D-CB8C-45AE-8244-99EB733ADDD8}"/>
              </a:ext>
            </a:extLst>
          </p:cNvPr>
          <p:cNvSpPr>
            <a:spLocks noGrp="1"/>
          </p:cNvSpPr>
          <p:nvPr>
            <p:ph type="pic" sz="quarter" idx="13"/>
          </p:nvPr>
        </p:nvSpPr>
        <p:spPr>
          <a:xfrm>
            <a:off x="463923" y="1569407"/>
            <a:ext cx="247462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9" name="Picture Placeholder 8">
            <a:extLst>
              <a:ext uri="{FF2B5EF4-FFF2-40B4-BE49-F238E27FC236}">
                <a16:creationId xmlns:a16="http://schemas.microsoft.com/office/drawing/2014/main" id="{FB19D1F8-3747-4C18-A8DA-2B3C7B9704B4}"/>
              </a:ext>
            </a:extLst>
          </p:cNvPr>
          <p:cNvSpPr>
            <a:spLocks noGrp="1"/>
          </p:cNvSpPr>
          <p:nvPr>
            <p:ph type="pic" sz="quarter" idx="14"/>
          </p:nvPr>
        </p:nvSpPr>
        <p:spPr>
          <a:xfrm>
            <a:off x="3396969" y="1569407"/>
            <a:ext cx="247462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11" name="Picture Placeholder 10">
            <a:extLst>
              <a:ext uri="{FF2B5EF4-FFF2-40B4-BE49-F238E27FC236}">
                <a16:creationId xmlns:a16="http://schemas.microsoft.com/office/drawing/2014/main" id="{C1190FEF-C886-40E6-B4F2-F6A3094B6740}"/>
              </a:ext>
            </a:extLst>
          </p:cNvPr>
          <p:cNvSpPr>
            <a:spLocks noGrp="1"/>
          </p:cNvSpPr>
          <p:nvPr>
            <p:ph type="pic" sz="quarter" idx="15"/>
          </p:nvPr>
        </p:nvSpPr>
        <p:spPr>
          <a:xfrm>
            <a:off x="6330015" y="1569407"/>
            <a:ext cx="247462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8" name="Picture Placeholder 7">
            <a:extLst>
              <a:ext uri="{FF2B5EF4-FFF2-40B4-BE49-F238E27FC236}">
                <a16:creationId xmlns:a16="http://schemas.microsoft.com/office/drawing/2014/main" id="{3DC26918-E609-4AE4-8969-DD806DFC55A3}"/>
              </a:ext>
            </a:extLst>
          </p:cNvPr>
          <p:cNvSpPr>
            <a:spLocks noGrp="1"/>
          </p:cNvSpPr>
          <p:nvPr>
            <p:ph type="pic" sz="quarter" idx="22"/>
          </p:nvPr>
        </p:nvSpPr>
        <p:spPr>
          <a:xfrm>
            <a:off x="9263062" y="1569407"/>
            <a:ext cx="2471738" cy="216693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2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3392488"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0"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6327775"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1"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9263062"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2"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1"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Tree>
    <p:extLst>
      <p:ext uri="{BB962C8B-B14F-4D97-AF65-F5344CB8AC3E}">
        <p14:creationId xmlns:p14="http://schemas.microsoft.com/office/powerpoint/2010/main" val="292350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Idea + 3 Text Block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17"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0" y="1562100"/>
            <a:ext cx="7510463" cy="1107996"/>
          </a:xfrm>
        </p:spPr>
        <p:txBody>
          <a:bodyPr>
            <a:spAutoFit/>
          </a:bodyPr>
          <a:lstStyle>
            <a:lvl1pPr marL="0" indent="0">
              <a:lnSpc>
                <a:spcPct val="100000"/>
              </a:lnSpc>
              <a:spcBef>
                <a:spcPts val="0"/>
              </a:spcBef>
              <a:spcAft>
                <a:spcPts val="1200"/>
              </a:spcAft>
              <a:buFont typeface="Segoe UI" panose="020B0502040204020203" pitchFamily="34" charset="0"/>
              <a:buChar char="​"/>
              <a:defRPr sz="3600" b="1"/>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to edit your callout text. Try to keep it short and simple. </a:t>
            </a:r>
          </a:p>
        </p:txBody>
      </p:sp>
      <p:sp>
        <p:nvSpPr>
          <p:cNvPr id="21"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5"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457201"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7"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8518526" y="4043281"/>
            <a:ext cx="3216274" cy="151790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285750" indent="-285750">
              <a:lnSpc>
                <a:spcPct val="150000"/>
              </a:lnSpc>
              <a:spcBef>
                <a:spcPts val="0"/>
              </a:spcBef>
              <a:spcAft>
                <a:spcPts val="1200"/>
              </a:spcAft>
              <a:buFont typeface="Segoe UI" panose="020B0502040204020203" pitchFamily="34" charset="0"/>
              <a:buChar char="​"/>
              <a:defRPr lang="en-US" sz="1400" kern="1200" baseline="0" dirty="0">
                <a:solidFill>
                  <a:schemeClr val="tx1"/>
                </a:solidFill>
                <a:latin typeface="+mn-lt"/>
                <a:ea typeface="+mn-ea"/>
                <a:cs typeface="+mn-cs"/>
              </a:defRPr>
            </a:lvl2pPr>
            <a:lvl3pPr marL="342900" indent="0">
              <a:buNone/>
              <a:defRPr/>
            </a:lvl3pPr>
          </a:lstStyle>
          <a:p>
            <a:pPr lvl="0"/>
            <a:r>
              <a:rPr lang="en-US"/>
              <a:t>Click here to add a header. Hit enter, then tab, for body text.</a:t>
            </a:r>
          </a:p>
          <a:p>
            <a:pPr marL="0" lvl="1" indent="0" algn="l" defTabSz="914400" rtl="0" eaLnBrk="1" latinLnBrk="0" hangingPunct="1">
              <a:lnSpc>
                <a:spcPct val="120000"/>
              </a:lnSpc>
              <a:spcBef>
                <a:spcPts val="0"/>
              </a:spcBef>
              <a:spcAft>
                <a:spcPts val="600"/>
              </a:spcAft>
              <a:buFont typeface="Segoe UI" panose="020B0502040204020203" pitchFamily="34" charset="0"/>
              <a:buChar char="​"/>
            </a:pPr>
            <a:r>
              <a:rPr lang="en-US"/>
              <a:t>Second level of content goes here. Try to keep it simple. Don’t overwhelm the reader with a lot of copy. </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4487864" y="4043281"/>
            <a:ext cx="3216274" cy="151790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285750" indent="-285750">
              <a:lnSpc>
                <a:spcPct val="150000"/>
              </a:lnSpc>
              <a:spcBef>
                <a:spcPts val="0"/>
              </a:spcBef>
              <a:spcAft>
                <a:spcPts val="1200"/>
              </a:spcAft>
              <a:buFont typeface="Segoe UI" panose="020B0502040204020203" pitchFamily="34" charset="0"/>
              <a:buChar char="​"/>
              <a:defRPr lang="en-US" sz="1400" kern="1200" baseline="0" dirty="0">
                <a:solidFill>
                  <a:schemeClr val="tx1"/>
                </a:solidFill>
                <a:latin typeface="+mn-lt"/>
                <a:ea typeface="+mn-ea"/>
                <a:cs typeface="+mn-cs"/>
              </a:defRPr>
            </a:lvl2pPr>
            <a:lvl3pPr marL="342900" indent="0">
              <a:buNone/>
              <a:defRPr/>
            </a:lvl3pPr>
          </a:lstStyle>
          <a:p>
            <a:pPr lvl="0"/>
            <a:r>
              <a:rPr lang="en-US"/>
              <a:t>Click here to add a header. Hit enter, then tab, for body text.</a:t>
            </a:r>
          </a:p>
          <a:p>
            <a:pPr marL="0" lvl="1" indent="0" algn="l" defTabSz="914400" rtl="0" eaLnBrk="1" latinLnBrk="0" hangingPunct="1">
              <a:lnSpc>
                <a:spcPct val="120000"/>
              </a:lnSpc>
              <a:spcBef>
                <a:spcPts val="0"/>
              </a:spcBef>
              <a:spcAft>
                <a:spcPts val="600"/>
              </a:spcAft>
              <a:buFont typeface="Segoe UI" panose="020B0502040204020203" pitchFamily="34" charset="0"/>
              <a:buChar char="​"/>
            </a:pPr>
            <a:r>
              <a:rPr lang="en-US"/>
              <a:t>Second level of content goes here. Try to keep it simple. Don’t overwhelm the reader with a lot of copy. </a:t>
            </a:r>
          </a:p>
        </p:txBody>
      </p:sp>
    </p:spTree>
    <p:extLst>
      <p:ext uri="{BB962C8B-B14F-4D97-AF65-F5344CB8AC3E}">
        <p14:creationId xmlns:p14="http://schemas.microsoft.com/office/powerpoint/2010/main" val="370156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hart + Titl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8277024D-A793-4084-9399-4C284891A77A}"/>
              </a:ext>
            </a:extLst>
          </p:cNvPr>
          <p:cNvSpPr>
            <a:spLocks noGrp="1"/>
          </p:cNvSpPr>
          <p:nvPr>
            <p:ph type="dt" sz="half" idx="10"/>
          </p:nvPr>
        </p:nvSpPr>
        <p:spPr/>
        <p:txBody>
          <a:bodyPr/>
          <a:lstStyle/>
          <a:p>
            <a:endParaRPr lang="en-US"/>
          </a:p>
        </p:txBody>
      </p:sp>
      <p:sp>
        <p:nvSpPr>
          <p:cNvPr id="7" name="Footer Placeholder 6">
            <a:extLst>
              <a:ext uri="{FF2B5EF4-FFF2-40B4-BE49-F238E27FC236}">
                <a16:creationId xmlns:a16="http://schemas.microsoft.com/office/drawing/2014/main" id="{0115E05B-B6F6-4D4F-8382-AB0E3941E702}"/>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8" name="Slide Number Placeholder 7">
            <a:extLst>
              <a:ext uri="{FF2B5EF4-FFF2-40B4-BE49-F238E27FC236}">
                <a16:creationId xmlns:a16="http://schemas.microsoft.com/office/drawing/2014/main" id="{979D0D84-56C3-445D-BE24-24D8D3EEF949}"/>
              </a:ext>
            </a:extLst>
          </p:cNvPr>
          <p:cNvSpPr>
            <a:spLocks noGrp="1"/>
          </p:cNvSpPr>
          <p:nvPr>
            <p:ph type="sldNum" sz="quarter" idx="12"/>
          </p:nvPr>
        </p:nvSpPr>
        <p:spPr/>
        <p:txBody>
          <a:bodyPr/>
          <a:lstStyle/>
          <a:p>
            <a:fld id="{DD7C5E4E-CFDF-4048-AADC-D61B5EC07D91}" type="slidenum">
              <a:rPr lang="en-US" smtClean="0"/>
              <a:pPr/>
              <a:t>‹#›</a:t>
            </a:fld>
            <a:endParaRPr lang="en-US"/>
          </a:p>
        </p:txBody>
      </p:sp>
      <p:sp>
        <p:nvSpPr>
          <p:cNvPr id="4" name="Chart Placeholder 3"/>
          <p:cNvSpPr>
            <a:spLocks noGrp="1"/>
          </p:cNvSpPr>
          <p:nvPr>
            <p:ph type="chart" sz="quarter" idx="13" hasCustomPrompt="1"/>
          </p:nvPr>
        </p:nvSpPr>
        <p:spPr>
          <a:xfrm>
            <a:off x="457200" y="1117599"/>
            <a:ext cx="11277600" cy="5283201"/>
          </a:xfrm>
        </p:spPr>
        <p:txBody>
          <a:bodyPr/>
          <a:lstStyle>
            <a:lvl1pPr>
              <a:defRPr/>
            </a:lvl1pPr>
          </a:lstStyle>
          <a:p>
            <a:r>
              <a:rPr lang="en-US"/>
              <a:t>Click icon to insert chart</a:t>
            </a:r>
          </a:p>
        </p:txBody>
      </p:sp>
      <p:sp>
        <p:nvSpPr>
          <p:cNvPr id="9"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168794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1A3AD1-14D5-443C-9C87-07C0AFD4145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600" b="1"/>
              <a:t>Basic slide layouts</a:t>
            </a:r>
          </a:p>
        </p:txBody>
      </p:sp>
    </p:spTree>
    <p:extLst>
      <p:ext uri="{BB962C8B-B14F-4D97-AF65-F5344CB8AC3E}">
        <p14:creationId xmlns:p14="http://schemas.microsoft.com/office/powerpoint/2010/main" val="217725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p:nvPr>
        </p:nvSpPr>
        <p:spPr>
          <a:xfrm>
            <a:off x="457200" y="1929653"/>
            <a:ext cx="5546912" cy="2400300"/>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43DC19A-B013-4DE2-81D3-D229C7E347E4}"/>
              </a:ext>
            </a:extLst>
          </p:cNvPr>
          <p:cNvSpPr>
            <a:spLocks noGrp="1"/>
          </p:cNvSpPr>
          <p:nvPr>
            <p:ph type="subTitle" idx="1"/>
          </p:nvPr>
        </p:nvSpPr>
        <p:spPr>
          <a:xfrm>
            <a:off x="457200" y="457200"/>
            <a:ext cx="5641848" cy="246888"/>
          </a:xfrm>
        </p:spPr>
        <p:txBody>
          <a:bodyPr lIns="0" tIns="0" rIns="0" bIns="0" anchor="t">
            <a:normAutofit/>
          </a:bodyPr>
          <a:lstStyle>
            <a:lvl1pPr marL="0" indent="0" algn="l">
              <a:lnSpc>
                <a:spcPct val="100000"/>
              </a:lnSpc>
              <a:buNone/>
              <a:defRPr sz="1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Graphic 8">
            <a:extLst>
              <a:ext uri="{FF2B5EF4-FFF2-40B4-BE49-F238E27FC236}">
                <a16:creationId xmlns:a16="http://schemas.microsoft.com/office/drawing/2014/main" id="{6C8E5ADC-D225-4288-8F97-ADEBFEF6E08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Tree>
    <p:extLst>
      <p:ext uri="{BB962C8B-B14F-4D97-AF65-F5344CB8AC3E}">
        <p14:creationId xmlns:p14="http://schemas.microsoft.com/office/powerpoint/2010/main" val="187766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0AC3-6965-4DEE-B985-C96593A22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63495E-4B99-4375-AF20-F9378E3540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586CF-BD5B-4585-958B-293AA076A0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55B1333-6801-4D63-BDEF-08198C424449}"/>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0D4CB0-77D4-4834-8170-50D2368C20AA}"/>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59785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813E-9196-4EF6-A668-2D6D18A505EF}"/>
              </a:ext>
            </a:extLst>
          </p:cNvPr>
          <p:cNvSpPr>
            <a:spLocks noGrp="1"/>
          </p:cNvSpPr>
          <p:nvPr>
            <p:ph type="title"/>
          </p:nvPr>
        </p:nvSpPr>
        <p:spPr>
          <a:xfrm>
            <a:off x="457200" y="723901"/>
            <a:ext cx="5546912" cy="2012576"/>
          </a:xfrm>
        </p:spPr>
        <p:txBody>
          <a:bodyPr anchor="t">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7AB1777E-7232-4918-A14D-00B3B0536351}"/>
              </a:ext>
            </a:extLst>
          </p:cNvPr>
          <p:cNvSpPr>
            <a:spLocks noGrp="1"/>
          </p:cNvSpPr>
          <p:nvPr>
            <p:ph type="body" idx="1"/>
          </p:nvPr>
        </p:nvSpPr>
        <p:spPr>
          <a:xfrm>
            <a:off x="457200" y="2736478"/>
            <a:ext cx="5546912" cy="692522"/>
          </a:xfrm>
        </p:spPr>
        <p:txBody>
          <a:bodyPr>
            <a:normAutofit/>
          </a:bodyPr>
          <a:lstStyle>
            <a:lvl1pPr marL="517525" indent="-517525">
              <a:buFont typeface="PW Centra No2" pitchFamily="2" charset="0"/>
              <a:buChar char="―"/>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Graphic 7">
            <a:extLst>
              <a:ext uri="{FF2B5EF4-FFF2-40B4-BE49-F238E27FC236}">
                <a16:creationId xmlns:a16="http://schemas.microsoft.com/office/drawing/2014/main" id="{BCBFC967-5846-46EB-942E-CF814FB0FE9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Tree>
    <p:extLst>
      <p:ext uri="{BB962C8B-B14F-4D97-AF65-F5344CB8AC3E}">
        <p14:creationId xmlns:p14="http://schemas.microsoft.com/office/powerpoint/2010/main" val="97774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1AE7-85A1-492C-882E-CE01A266A9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554AA9-9DC7-4537-9D0F-777D55B58BCA}"/>
              </a:ext>
            </a:extLst>
          </p:cNvPr>
          <p:cNvSpPr>
            <a:spLocks noGrp="1"/>
          </p:cNvSpPr>
          <p:nvPr>
            <p:ph sz="half" idx="1"/>
          </p:nvPr>
        </p:nvSpPr>
        <p:spPr>
          <a:xfrm>
            <a:off x="466344" y="1562100"/>
            <a:ext cx="5587253"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7965E3-4FBA-475C-B28D-DE9A0C2C531E}"/>
              </a:ext>
            </a:extLst>
          </p:cNvPr>
          <p:cNvSpPr>
            <a:spLocks noGrp="1"/>
          </p:cNvSpPr>
          <p:nvPr>
            <p:ph sz="half" idx="2"/>
          </p:nvPr>
        </p:nvSpPr>
        <p:spPr>
          <a:xfrm>
            <a:off x="6147816" y="1562100"/>
            <a:ext cx="5586984"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6C96E6E6-E9E8-4F57-B513-3F31EF1EAC9B}"/>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6DB2930C-8FE1-4E34-A4B5-DE4E9F4939DF}"/>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54D461C0-078C-468F-BC24-F8F4474ADDC1}"/>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169050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80AA5-0F8C-4091-9DDE-ADC80469C5D5}"/>
              </a:ext>
            </a:extLst>
          </p:cNvPr>
          <p:cNvSpPr>
            <a:spLocks noGrp="1"/>
          </p:cNvSpPr>
          <p:nvPr>
            <p:ph type="body" idx="1"/>
          </p:nvPr>
        </p:nvSpPr>
        <p:spPr>
          <a:xfrm>
            <a:off x="463923" y="1106289"/>
            <a:ext cx="5586984" cy="40081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933B08-2EEA-4B0C-A34F-46DCE610C8D3}"/>
              </a:ext>
            </a:extLst>
          </p:cNvPr>
          <p:cNvSpPr>
            <a:spLocks noGrp="1"/>
          </p:cNvSpPr>
          <p:nvPr>
            <p:ph sz="half" idx="2"/>
          </p:nvPr>
        </p:nvSpPr>
        <p:spPr>
          <a:xfrm>
            <a:off x="463923" y="1562100"/>
            <a:ext cx="5586984" cy="48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96F9F0-28C3-4F51-B823-ADC6FBE95693}"/>
              </a:ext>
            </a:extLst>
          </p:cNvPr>
          <p:cNvSpPr>
            <a:spLocks noGrp="1"/>
          </p:cNvSpPr>
          <p:nvPr>
            <p:ph type="body" sz="quarter" idx="3"/>
          </p:nvPr>
        </p:nvSpPr>
        <p:spPr>
          <a:xfrm>
            <a:off x="6147816" y="1106289"/>
            <a:ext cx="5586984" cy="40081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0D04C3-07A2-4012-85AF-2D0EBF925D8E}"/>
              </a:ext>
            </a:extLst>
          </p:cNvPr>
          <p:cNvSpPr>
            <a:spLocks noGrp="1"/>
          </p:cNvSpPr>
          <p:nvPr>
            <p:ph sz="quarter" idx="4"/>
          </p:nvPr>
        </p:nvSpPr>
        <p:spPr>
          <a:xfrm>
            <a:off x="6147816" y="1562100"/>
            <a:ext cx="5586984" cy="48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8A8D174C-B6A5-482D-BEA7-D2A278558623}"/>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C54F2996-7152-485C-9513-A7CC295DCF6D}"/>
              </a:ext>
            </a:extLst>
          </p:cNvPr>
          <p:cNvSpPr>
            <a:spLocks noGrp="1"/>
          </p:cNvSpPr>
          <p:nvPr>
            <p:ph type="dt" sz="half" idx="10"/>
          </p:nvPr>
        </p:nvSpPr>
        <p:spPr/>
        <p:txBody>
          <a:bodyPr/>
          <a:lstStyle/>
          <a:p>
            <a:endParaRPr lang="en-US"/>
          </a:p>
        </p:txBody>
      </p:sp>
      <p:sp>
        <p:nvSpPr>
          <p:cNvPr id="11" name="Footer Placeholder 10">
            <a:extLst>
              <a:ext uri="{FF2B5EF4-FFF2-40B4-BE49-F238E27FC236}">
                <a16:creationId xmlns:a16="http://schemas.microsoft.com/office/drawing/2014/main" id="{5CBA78CC-CCCD-4D00-B873-FB8FA70605D0}"/>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12" name="Slide Number Placeholder 11">
            <a:extLst>
              <a:ext uri="{FF2B5EF4-FFF2-40B4-BE49-F238E27FC236}">
                <a16:creationId xmlns:a16="http://schemas.microsoft.com/office/drawing/2014/main" id="{882A929F-0A97-431C-8DFD-4C3D60C61802}"/>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121184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C87E-E407-42DF-9643-4D9747F46778}"/>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8277024D-A793-4084-9399-4C284891A77A}"/>
              </a:ext>
            </a:extLst>
          </p:cNvPr>
          <p:cNvSpPr>
            <a:spLocks noGrp="1"/>
          </p:cNvSpPr>
          <p:nvPr>
            <p:ph type="dt" sz="half" idx="10"/>
          </p:nvPr>
        </p:nvSpPr>
        <p:spPr/>
        <p:txBody>
          <a:bodyPr/>
          <a:lstStyle/>
          <a:p>
            <a:endParaRPr lang="en-US"/>
          </a:p>
        </p:txBody>
      </p:sp>
      <p:sp>
        <p:nvSpPr>
          <p:cNvPr id="7" name="Footer Placeholder 6">
            <a:extLst>
              <a:ext uri="{FF2B5EF4-FFF2-40B4-BE49-F238E27FC236}">
                <a16:creationId xmlns:a16="http://schemas.microsoft.com/office/drawing/2014/main" id="{0115E05B-B6F6-4D4F-8382-AB0E3941E702}"/>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8" name="Slide Number Placeholder 7">
            <a:extLst>
              <a:ext uri="{FF2B5EF4-FFF2-40B4-BE49-F238E27FC236}">
                <a16:creationId xmlns:a16="http://schemas.microsoft.com/office/drawing/2014/main" id="{979D0D84-56C3-445D-BE24-24D8D3EEF949}"/>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29069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BDD0479-AD43-4DD2-BF54-0C5FA5EF358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ACD1C75-4669-4072-BAE9-EB2F737727F8}"/>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D38538-B4EB-4849-969A-B805676036AA}"/>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1333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C41154-5D6F-4101-9106-A12D5165615B}"/>
              </a:ext>
            </a:extLst>
          </p:cNvPr>
          <p:cNvSpPr>
            <a:spLocks noGrp="1"/>
          </p:cNvSpPr>
          <p:nvPr>
            <p:ph idx="1"/>
          </p:nvPr>
        </p:nvSpPr>
        <p:spPr>
          <a:xfrm>
            <a:off x="466344" y="1562100"/>
            <a:ext cx="8397688" cy="4838700"/>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ADA866-B8E3-4CC7-8EEA-C716F94183F2}"/>
              </a:ext>
            </a:extLst>
          </p:cNvPr>
          <p:cNvSpPr>
            <a:spLocks noGrp="1"/>
          </p:cNvSpPr>
          <p:nvPr>
            <p:ph type="body" sz="half" idx="2"/>
          </p:nvPr>
        </p:nvSpPr>
        <p:spPr>
          <a:xfrm>
            <a:off x="8915400" y="1562098"/>
            <a:ext cx="2819400" cy="4838701"/>
          </a:xfrm>
          <a:solidFill>
            <a:schemeClr val="tx1"/>
          </a:solidFill>
          <a:ln>
            <a:noFill/>
          </a:ln>
        </p:spPr>
        <p:txBody>
          <a:bodyPr lIns="182880" tIns="182880" rIns="182880" bIns="18288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F03043F3-6A8C-45BD-8F4B-02A594088A51}"/>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3348D693-6F3F-409D-8445-7494D3436758}"/>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837636C0-BD03-4F51-AA7E-425813EFA21E}"/>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66F6AF23-C03F-4465-82BB-54D465E383DF}"/>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22925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Idea + 4 Text Block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10"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0" y="1562100"/>
            <a:ext cx="7510463" cy="1107996"/>
          </a:xfrm>
        </p:spPr>
        <p:txBody>
          <a:bodyPr>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to edit your callout text. Try to keep it short and simple. </a:t>
            </a:r>
          </a:p>
        </p:txBody>
      </p:sp>
      <p:sp>
        <p:nvSpPr>
          <p:cNvPr id="23"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5"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3392488"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7"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6327775"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9263062"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1"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Tree>
    <p:extLst>
      <p:ext uri="{BB962C8B-B14F-4D97-AF65-F5344CB8AC3E}">
        <p14:creationId xmlns:p14="http://schemas.microsoft.com/office/powerpoint/2010/main" val="188688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1A3AD1-14D5-443C-9C87-07C0AFD4145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600" b="1"/>
              <a:t>Do not use layouts </a:t>
            </a:r>
            <a:br>
              <a:rPr lang="en-US" sz="16600" b="1"/>
            </a:br>
            <a:r>
              <a:rPr lang="en-US" sz="16600" b="1"/>
              <a:t>after this</a:t>
            </a:r>
          </a:p>
        </p:txBody>
      </p:sp>
    </p:spTree>
    <p:extLst>
      <p:ext uri="{BB962C8B-B14F-4D97-AF65-F5344CB8AC3E}">
        <p14:creationId xmlns:p14="http://schemas.microsoft.com/office/powerpoint/2010/main" val="324304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 Tex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C8E5ADC-D225-4288-8F97-ADEBFEF6E08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
        <p:nvSpPr>
          <p:cNvPr id="8"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10"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457200" y="1562100"/>
            <a:ext cx="5638800" cy="1661993"/>
          </a:xfrm>
        </p:spPr>
        <p:txBody>
          <a:bodyPr anchor="t">
            <a:spAutoFit/>
          </a:bodyPr>
          <a:lstStyle>
            <a:lvl1pPr algn="l">
              <a:lnSpc>
                <a:spcPct val="100000"/>
              </a:lnSpc>
              <a:spcAft>
                <a:spcPts val="3000"/>
              </a:spcAft>
              <a:defRPr sz="5400"/>
            </a:lvl1pPr>
          </a:lstStyle>
          <a:p>
            <a:r>
              <a:rPr lang="en-US"/>
              <a:t>Presentation Title Goes Here </a:t>
            </a:r>
          </a:p>
        </p:txBody>
      </p:sp>
    </p:spTree>
    <p:extLst>
      <p:ext uri="{BB962C8B-B14F-4D97-AF65-F5344CB8AC3E}">
        <p14:creationId xmlns:p14="http://schemas.microsoft.com/office/powerpoint/2010/main" val="98328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B: Text + Imag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457200" y="1562100"/>
            <a:ext cx="5638800" cy="1661993"/>
          </a:xfrm>
        </p:spPr>
        <p:txBody>
          <a:bodyPr anchor="t">
            <a:spAutoFit/>
          </a:bodyPr>
          <a:lstStyle>
            <a:lvl1pPr algn="l">
              <a:lnSpc>
                <a:spcPct val="100000"/>
              </a:lnSpc>
              <a:spcAft>
                <a:spcPts val="3000"/>
              </a:spcAft>
              <a:defRPr sz="5400"/>
            </a:lvl1pPr>
          </a:lstStyle>
          <a:p>
            <a:r>
              <a:rPr lang="en-US"/>
              <a:t>Presentation Title Goes Here </a:t>
            </a:r>
          </a:p>
        </p:txBody>
      </p:sp>
      <p:sp>
        <p:nvSpPr>
          <p:cNvPr id="5" name="Picture Placeholder 4">
            <a:extLst>
              <a:ext uri="{FF2B5EF4-FFF2-40B4-BE49-F238E27FC236}">
                <a16:creationId xmlns:a16="http://schemas.microsoft.com/office/drawing/2014/main" id="{295864F6-1A52-4D60-AFA5-838829C37322}"/>
              </a:ext>
            </a:extLst>
          </p:cNvPr>
          <p:cNvSpPr>
            <a:spLocks noGrp="1"/>
          </p:cNvSpPr>
          <p:nvPr>
            <p:ph type="pic" sz="quarter" idx="10"/>
          </p:nvPr>
        </p:nvSpPr>
        <p:spPr>
          <a:xfrm>
            <a:off x="6705600" y="0"/>
            <a:ext cx="5486400"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pic>
        <p:nvPicPr>
          <p:cNvPr id="7" name="Graphic 6">
            <a:extLst>
              <a:ext uri="{FF2B5EF4-FFF2-40B4-BE49-F238E27FC236}">
                <a16:creationId xmlns:a16="http://schemas.microsoft.com/office/drawing/2014/main" id="{33C46BE4-891E-4FA2-9E04-5A171FE4836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
        <p:nvSpPr>
          <p:cNvPr id="11"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Tree>
    <p:extLst>
      <p:ext uri="{BB962C8B-B14F-4D97-AF65-F5344CB8AC3E}">
        <p14:creationId xmlns:p14="http://schemas.microsoft.com/office/powerpoint/2010/main" val="208112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C: Text + Image Horizon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0" y="-1"/>
            <a:ext cx="12191999" cy="566927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4" name="Text Placeholder 3">
            <a:extLst>
              <a:ext uri="{FF2B5EF4-FFF2-40B4-BE49-F238E27FC236}">
                <a16:creationId xmlns:a16="http://schemas.microsoft.com/office/drawing/2014/main" id="{AC129172-0239-40D9-B7C7-B259D0F584D7}"/>
              </a:ext>
            </a:extLst>
          </p:cNvPr>
          <p:cNvSpPr>
            <a:spLocks noGrp="1"/>
          </p:cNvSpPr>
          <p:nvPr>
            <p:ph type="body" sz="half" idx="2" hasCustomPrompt="1"/>
          </p:nvPr>
        </p:nvSpPr>
        <p:spPr>
          <a:xfrm>
            <a:off x="457200" y="6112748"/>
            <a:ext cx="7510463" cy="369332"/>
          </a:xfrm>
        </p:spPr>
        <p:txBody>
          <a:bodyPr anchor="b">
            <a:spAutoFit/>
          </a:bodyPr>
          <a:lstStyle>
            <a:lvl1pPr marL="0" indent="0">
              <a:lnSpc>
                <a:spcPct val="100000"/>
              </a:lnSpc>
              <a:buNone/>
              <a:defRPr sz="2400" b="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Presentation Title Goes Here </a:t>
            </a:r>
          </a:p>
        </p:txBody>
      </p:sp>
      <p:pic>
        <p:nvPicPr>
          <p:cNvPr id="10" name="Graphic 9">
            <a:extLst>
              <a:ext uri="{FF2B5EF4-FFF2-40B4-BE49-F238E27FC236}">
                <a16:creationId xmlns:a16="http://schemas.microsoft.com/office/drawing/2014/main" id="{D97846B8-F525-4B36-AE8C-9F99859AE17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1826" y="6198860"/>
            <a:ext cx="1554480" cy="206165"/>
          </a:xfrm>
          <a:prstGeom prst="rect">
            <a:avLst/>
          </a:prstGeom>
        </p:spPr>
      </p:pic>
    </p:spTree>
    <p:extLst>
      <p:ext uri="{BB962C8B-B14F-4D97-AF65-F5344CB8AC3E}">
        <p14:creationId xmlns:p14="http://schemas.microsoft.com/office/powerpoint/2010/main" val="205616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D: Text on Color">
    <p:bg>
      <p:bgPr>
        <a:solidFill>
          <a:srgbClr val="F7CD00"/>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C7964D6-3C3E-41E8-B58B-40D0CF4AC2E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8760" y="457200"/>
            <a:ext cx="1554480" cy="206165"/>
          </a:xfrm>
          <a:prstGeom prst="rect">
            <a:avLst/>
          </a:prstGeom>
        </p:spPr>
      </p:pic>
      <p:sp>
        <p:nvSpPr>
          <p:cNvPr id="9"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1116496" y="3013502"/>
            <a:ext cx="9959009" cy="830997"/>
          </a:xfrm>
        </p:spPr>
        <p:txBody>
          <a:bodyPr wrap="square" anchor="t">
            <a:spAutoFit/>
          </a:bodyPr>
          <a:lstStyle>
            <a:lvl1pPr algn="ctr">
              <a:lnSpc>
                <a:spcPct val="100000"/>
              </a:lnSpc>
              <a:spcAft>
                <a:spcPts val="1200"/>
              </a:spcAft>
              <a:defRPr sz="5400" baseline="0"/>
            </a:lvl1pPr>
          </a:lstStyle>
          <a:p>
            <a:r>
              <a:rPr lang="en-US"/>
              <a:t>Presentation Title Goes Here</a:t>
            </a:r>
          </a:p>
        </p:txBody>
      </p:sp>
      <p:sp>
        <p:nvSpPr>
          <p:cNvPr id="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6129957"/>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Tree>
    <p:extLst>
      <p:ext uri="{BB962C8B-B14F-4D97-AF65-F5344CB8AC3E}">
        <p14:creationId xmlns:p14="http://schemas.microsoft.com/office/powerpoint/2010/main" val="124800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D: Color Block + B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731520" y="723900"/>
            <a:ext cx="10728960" cy="5410200"/>
          </a:xfrm>
          <a:solidFill>
            <a:schemeClr val="accent1"/>
          </a:solidFill>
        </p:spPr>
        <p:txBody>
          <a:bodyPr lIns="457200" tIns="457200" rIns="457200" bIns="457200" anchor="ctr">
            <a:normAutofit/>
          </a:bodyPr>
          <a:lstStyle>
            <a:lvl1pPr algn="ctr">
              <a:lnSpc>
                <a:spcPct val="100000"/>
              </a:lnSpc>
              <a:spcAft>
                <a:spcPts val="1200"/>
              </a:spcAft>
              <a:defRPr sz="5400">
                <a:solidFill>
                  <a:schemeClr val="bg1"/>
                </a:solidFill>
              </a:defRPr>
            </a:lvl1pPr>
          </a:lstStyle>
          <a:p>
            <a:r>
              <a:rPr lang="en-US"/>
              <a:t>Presentation Title Goes Here</a:t>
            </a:r>
          </a:p>
        </p:txBody>
      </p:sp>
      <p:sp>
        <p:nvSpPr>
          <p:cNvPr id="6" name="Text Placeholder 5">
            <a:extLst>
              <a:ext uri="{FF2B5EF4-FFF2-40B4-BE49-F238E27FC236}">
                <a16:creationId xmlns:a16="http://schemas.microsoft.com/office/drawing/2014/main" id="{FA31DF20-3EC4-44DD-89DE-E2922334CF15}"/>
              </a:ext>
            </a:extLst>
          </p:cNvPr>
          <p:cNvSpPr>
            <a:spLocks noGrp="1"/>
          </p:cNvSpPr>
          <p:nvPr>
            <p:ph type="body" sz="quarter" idx="11" hasCustomPrompt="1"/>
          </p:nvPr>
        </p:nvSpPr>
        <p:spPr>
          <a:xfrm>
            <a:off x="5318760" y="1190307"/>
            <a:ext cx="1554480" cy="210312"/>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00"/>
            </a:lvl1pPr>
          </a:lstStyle>
          <a:p>
            <a:pPr lvl="0"/>
            <a:r>
              <a:rPr lang="en-US"/>
              <a:t>.</a:t>
            </a:r>
          </a:p>
        </p:txBody>
      </p:sp>
      <p:sp>
        <p:nvSpPr>
          <p:cNvPr id="9"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5377069"/>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4" name="Picture Placeholder 3">
            <a:extLst>
              <a:ext uri="{FF2B5EF4-FFF2-40B4-BE49-F238E27FC236}">
                <a16:creationId xmlns:a16="http://schemas.microsoft.com/office/drawing/2014/main" id="{1DE3C405-5DC0-4B63-A30D-6430686345A3}"/>
              </a:ext>
            </a:extLst>
          </p:cNvPr>
          <p:cNvSpPr>
            <a:spLocks noGrp="1"/>
          </p:cNvSpPr>
          <p:nvPr>
            <p:ph type="pic" sz="quarter" idx="12" hasCustomPrompt="1"/>
          </p:nvPr>
        </p:nvSpPr>
        <p:spPr>
          <a:xfrm>
            <a:off x="0" y="0"/>
            <a:ext cx="12192000" cy="6858000"/>
          </a:xfrm>
        </p:spPr>
        <p:txBody>
          <a:bodyPr tIns="2560320" anchor="ctr"/>
          <a:lstStyle>
            <a:lvl1pPr marL="0" indent="0" algn="ctr">
              <a:buNone/>
              <a:defRPr>
                <a:solidFill>
                  <a:schemeClr val="bg1"/>
                </a:solidFill>
              </a:defRPr>
            </a:lvl1pPr>
          </a:lstStyle>
          <a:p>
            <a:r>
              <a:rPr lang="en-US"/>
              <a:t>IMPORTANT! First click icon in the middle to insert image</a:t>
            </a:r>
            <a:br>
              <a:rPr lang="en-US"/>
            </a:br>
            <a:r>
              <a:rPr lang="en-US"/>
              <a:t>and then send image to back</a:t>
            </a:r>
          </a:p>
        </p:txBody>
      </p:sp>
    </p:spTree>
    <p:extLst>
      <p:ext uri="{BB962C8B-B14F-4D97-AF65-F5344CB8AC3E}">
        <p14:creationId xmlns:p14="http://schemas.microsoft.com/office/powerpoint/2010/main" val="57544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D: Color Overlay + BG Imag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0" y="0"/>
            <a:ext cx="12192000" cy="6858000"/>
          </a:xfrm>
          <a:solidFill>
            <a:srgbClr val="440099">
              <a:alpha val="75000"/>
            </a:srgbClr>
          </a:solidFill>
        </p:spPr>
        <p:txBody>
          <a:bodyPr lIns="640080" tIns="640080" rIns="640080" bIns="640080" anchor="ctr">
            <a:normAutofit/>
          </a:bodyPr>
          <a:lstStyle>
            <a:lvl1pPr algn="ctr">
              <a:lnSpc>
                <a:spcPct val="100000"/>
              </a:lnSpc>
              <a:spcAft>
                <a:spcPts val="1200"/>
              </a:spcAft>
              <a:defRPr sz="5400">
                <a:solidFill>
                  <a:schemeClr val="bg1"/>
                </a:solidFill>
              </a:defRPr>
            </a:lvl1pPr>
          </a:lstStyle>
          <a:p>
            <a:r>
              <a:rPr lang="en-US"/>
              <a:t>Presentation Title Goes Here</a:t>
            </a:r>
          </a:p>
        </p:txBody>
      </p:sp>
      <p:sp>
        <p:nvSpPr>
          <p:cNvPr id="6" name="Picture Placeholder 3">
            <a:extLst>
              <a:ext uri="{FF2B5EF4-FFF2-40B4-BE49-F238E27FC236}">
                <a16:creationId xmlns:a16="http://schemas.microsoft.com/office/drawing/2014/main" id="{336B2018-411B-4041-A20D-6CF3500BE082}"/>
              </a:ext>
            </a:extLst>
          </p:cNvPr>
          <p:cNvSpPr>
            <a:spLocks noGrp="1"/>
          </p:cNvSpPr>
          <p:nvPr>
            <p:ph type="pic" sz="quarter" idx="13" hasCustomPrompt="1"/>
          </p:nvPr>
        </p:nvSpPr>
        <p:spPr>
          <a:xfrm>
            <a:off x="0" y="0"/>
            <a:ext cx="12192000" cy="6858000"/>
          </a:xfrm>
        </p:spPr>
        <p:txBody>
          <a:bodyPr tIns="2560320" anchor="ctr"/>
          <a:lstStyle>
            <a:lvl1pPr marL="0" indent="0" algn="ctr">
              <a:buNone/>
              <a:defRPr>
                <a:solidFill>
                  <a:schemeClr val="bg1"/>
                </a:solidFill>
              </a:defRPr>
            </a:lvl1pPr>
          </a:lstStyle>
          <a:p>
            <a:r>
              <a:rPr lang="en-US"/>
              <a:t>IMPORTANT! First click icon in the middle to insert image</a:t>
            </a:r>
            <a:br>
              <a:rPr lang="en-US"/>
            </a:br>
            <a:r>
              <a:rPr lang="en-US"/>
              <a:t>and then send image to back</a:t>
            </a:r>
          </a:p>
        </p:txBody>
      </p:sp>
      <p:sp>
        <p:nvSpPr>
          <p:cNvPr id="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6129957"/>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8" name="Text Placeholder 5">
            <a:extLst>
              <a:ext uri="{FF2B5EF4-FFF2-40B4-BE49-F238E27FC236}">
                <a16:creationId xmlns:a16="http://schemas.microsoft.com/office/drawing/2014/main" id="{FA31DF20-3EC4-44DD-89DE-E2922334CF15}"/>
              </a:ext>
            </a:extLst>
          </p:cNvPr>
          <p:cNvSpPr>
            <a:spLocks noGrp="1"/>
          </p:cNvSpPr>
          <p:nvPr>
            <p:ph type="body" sz="quarter" idx="12" hasCustomPrompt="1"/>
          </p:nvPr>
        </p:nvSpPr>
        <p:spPr>
          <a:xfrm>
            <a:off x="5318760" y="457200"/>
            <a:ext cx="1554480" cy="210312"/>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00"/>
            </a:lvl1pPr>
          </a:lstStyle>
          <a:p>
            <a:pPr lvl="0"/>
            <a:r>
              <a:rPr lang="en-US"/>
              <a:t>.</a:t>
            </a:r>
          </a:p>
        </p:txBody>
      </p:sp>
    </p:spTree>
    <p:extLst>
      <p:ext uri="{BB962C8B-B14F-4D97-AF65-F5344CB8AC3E}">
        <p14:creationId xmlns:p14="http://schemas.microsoft.com/office/powerpoint/2010/main" val="136892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Agenda / TOC Layout 1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0AF538-E65A-41C3-B734-9347762F14D0}"/>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63530DBB-C3A5-4222-8870-DE6762074EE8}"/>
              </a:ext>
            </a:extLst>
          </p:cNvPr>
          <p:cNvSpPr>
            <a:spLocks noGrp="1"/>
          </p:cNvSpPr>
          <p:nvPr>
            <p:ph type="dt" sz="half" idx="12"/>
          </p:nvPr>
        </p:nvSpPr>
        <p:spPr/>
        <p:txBody>
          <a:bodyPr/>
          <a:lstStyle/>
          <a:p>
            <a:endParaRPr lang="en-US"/>
          </a:p>
        </p:txBody>
      </p:sp>
      <p:sp>
        <p:nvSpPr>
          <p:cNvPr id="6" name="Text Placeholder 7">
            <a:extLst>
              <a:ext uri="{FF2B5EF4-FFF2-40B4-BE49-F238E27FC236}">
                <a16:creationId xmlns:a16="http://schemas.microsoft.com/office/drawing/2014/main" id="{0A1271D8-2792-4E41-BEE0-693B8C6CE9EF}"/>
              </a:ext>
            </a:extLst>
          </p:cNvPr>
          <p:cNvSpPr>
            <a:spLocks noGrp="1"/>
          </p:cNvSpPr>
          <p:nvPr>
            <p:ph type="body" sz="quarter" idx="13" hasCustomPrompt="1"/>
          </p:nvPr>
        </p:nvSpPr>
        <p:spPr>
          <a:xfrm>
            <a:off x="457200" y="1676400"/>
            <a:ext cx="4148418" cy="4062248"/>
          </a:xfrm>
        </p:spPr>
        <p:txBody>
          <a:bodyPr>
            <a:norm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a:lvl1pPr>
            <a:lvl2pPr marL="174625" indent="-174625">
              <a:lnSpc>
                <a:spcPct val="120000"/>
              </a:lnSpc>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a:t>Section Name ― 00 (Hit enter, then tab, for second level text.)</a:t>
            </a:r>
          </a:p>
          <a:p>
            <a:pPr lvl="1"/>
            <a:r>
              <a:rPr lang="en-US"/>
              <a:t>Second level</a:t>
            </a:r>
          </a:p>
        </p:txBody>
      </p:sp>
      <p:sp>
        <p:nvSpPr>
          <p:cNvPr id="7" name="Picture Placeholder 2">
            <a:extLst>
              <a:ext uri="{FF2B5EF4-FFF2-40B4-BE49-F238E27FC236}">
                <a16:creationId xmlns:a16="http://schemas.microsoft.com/office/drawing/2014/main" id="{9C9738B7-0063-4DEF-AA04-29A4ADC92E81}"/>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8" name="Title 1">
            <a:extLst>
              <a:ext uri="{FF2B5EF4-FFF2-40B4-BE49-F238E27FC236}">
                <a16:creationId xmlns:a16="http://schemas.microsoft.com/office/drawing/2014/main" id="{5A4A2846-9262-410B-9678-8BC382659115}"/>
              </a:ext>
            </a:extLst>
          </p:cNvPr>
          <p:cNvSpPr>
            <a:spLocks noGrp="1"/>
          </p:cNvSpPr>
          <p:nvPr>
            <p:ph type="title" hasCustomPrompt="1"/>
          </p:nvPr>
        </p:nvSpPr>
        <p:spPr>
          <a:xfrm>
            <a:off x="463923" y="457200"/>
            <a:ext cx="4141695" cy="369332"/>
          </a:xfrm>
        </p:spPr>
        <p:txBody>
          <a:bodyPr wrap="square">
            <a:spAutoFit/>
          </a:bodyPr>
          <a:lstStyle>
            <a:lvl1pPr>
              <a:lnSpc>
                <a:spcPct val="100000"/>
              </a:lnSpc>
              <a:spcAft>
                <a:spcPts val="1200"/>
              </a:spcAft>
              <a:defRPr sz="2400" baseline="0"/>
            </a:lvl1pPr>
          </a:lstStyle>
          <a:p>
            <a:r>
              <a:rPr lang="en-US"/>
              <a:t>Add Contents Title Here</a:t>
            </a:r>
          </a:p>
        </p:txBody>
      </p:sp>
      <p:sp>
        <p:nvSpPr>
          <p:cNvPr id="9" name="Text Placeholder 7">
            <a:extLst>
              <a:ext uri="{FF2B5EF4-FFF2-40B4-BE49-F238E27FC236}">
                <a16:creationId xmlns:a16="http://schemas.microsoft.com/office/drawing/2014/main" id="{58D5D989-EC65-41D0-8E60-96E230C09364}"/>
              </a:ext>
            </a:extLst>
          </p:cNvPr>
          <p:cNvSpPr>
            <a:spLocks noGrp="1"/>
          </p:cNvSpPr>
          <p:nvPr>
            <p:ph type="body" sz="quarter" idx="16" hasCustomPrompt="1"/>
          </p:nvPr>
        </p:nvSpPr>
        <p:spPr>
          <a:xfrm>
            <a:off x="1164883" y="6030570"/>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2" name="Text Placeholder 10">
            <a:extLst>
              <a:ext uri="{FF2B5EF4-FFF2-40B4-BE49-F238E27FC236}">
                <a16:creationId xmlns:a16="http://schemas.microsoft.com/office/drawing/2014/main" id="{F5393049-628F-44A3-B2B9-C9F1B9C83B94}"/>
              </a:ext>
            </a:extLst>
          </p:cNvPr>
          <p:cNvSpPr>
            <a:spLocks noGrp="1"/>
          </p:cNvSpPr>
          <p:nvPr>
            <p:ph type="body" sz="quarter" idx="20" hasCustomPrompt="1"/>
          </p:nvPr>
        </p:nvSpPr>
        <p:spPr>
          <a:xfrm rot="10800000">
            <a:off x="5149225" y="5834317"/>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366353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Agenda / TOC Layout 2 ">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E5AE8-B36C-4408-89E0-74111A239718}"/>
              </a:ext>
            </a:extLst>
          </p:cNvPr>
          <p:cNvSpPr>
            <a:spLocks noGrp="1"/>
          </p:cNvSpPr>
          <p:nvPr>
            <p:ph type="title" hasCustomPrompt="1"/>
          </p:nvPr>
        </p:nvSpPr>
        <p:spPr>
          <a:xfrm>
            <a:off x="457201" y="457200"/>
            <a:ext cx="7510462" cy="738664"/>
          </a:xfrm>
          <a:noFill/>
        </p:spPr>
        <p:txBody>
          <a:bodyPr lIns="0" tIns="0" rIns="0">
            <a:spAutoFit/>
          </a:bodyPr>
          <a:lstStyle>
            <a:lvl1pPr>
              <a:lnSpc>
                <a:spcPct val="100000"/>
              </a:lnSpc>
              <a:spcAft>
                <a:spcPts val="1200"/>
              </a:spcAft>
              <a:defRPr sz="4800"/>
            </a:lvl1pPr>
          </a:lstStyle>
          <a:p>
            <a:r>
              <a:rPr lang="en-US"/>
              <a:t>Add contents title here</a:t>
            </a:r>
          </a:p>
        </p:txBody>
      </p:sp>
      <p:sp>
        <p:nvSpPr>
          <p:cNvPr id="9" name="Rectangle 8">
            <a:extLst>
              <a:ext uri="{FF2B5EF4-FFF2-40B4-BE49-F238E27FC236}">
                <a16:creationId xmlns:a16="http://schemas.microsoft.com/office/drawing/2014/main" id="{E50E6F09-C1E5-41AD-A4E7-8CF865CAABB3}"/>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11" name="Straight Connector 10">
            <a:extLst>
              <a:ext uri="{FF2B5EF4-FFF2-40B4-BE49-F238E27FC236}">
                <a16:creationId xmlns:a16="http://schemas.microsoft.com/office/drawing/2014/main" id="{6D6C7731-3F4C-4E6E-A50B-6D3081B16CDA}"/>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6D6B6D-303D-4E62-AC18-9FA4F5511CE6}"/>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900BF1E-095A-45DB-BA43-EE7C756422A1}"/>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4" name="Text Placeholder 7">
            <a:extLst>
              <a:ext uri="{FF2B5EF4-FFF2-40B4-BE49-F238E27FC236}">
                <a16:creationId xmlns:a16="http://schemas.microsoft.com/office/drawing/2014/main" id="{0090D6CE-8B3B-4C13-9EDC-6B83EF1E1100}"/>
              </a:ext>
            </a:extLst>
          </p:cNvPr>
          <p:cNvSpPr>
            <a:spLocks noGrp="1"/>
          </p:cNvSpPr>
          <p:nvPr>
            <p:ph type="body" sz="quarter" idx="13" hasCustomPrompt="1"/>
          </p:nvPr>
        </p:nvSpPr>
        <p:spPr>
          <a:xfrm>
            <a:off x="9159766" y="5326660"/>
            <a:ext cx="2575034" cy="1074140"/>
          </a:xfrm>
        </p:spPr>
        <p:txBody>
          <a:bodyPr wrap="square" anchor="b">
            <a:sp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baseline="0"/>
            </a:lvl1pPr>
            <a:lvl2pPr marL="174625" indent="-174625">
              <a:lnSpc>
                <a:spcPct val="120000"/>
              </a:lnSpc>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a:t>Section Name ― 00  (Hit enter, then tab, for second level text.)</a:t>
            </a:r>
          </a:p>
          <a:p>
            <a:pPr lvl="1"/>
            <a:r>
              <a:rPr lang="en-US"/>
              <a:t>Second level</a:t>
            </a:r>
          </a:p>
        </p:txBody>
      </p:sp>
      <p:sp>
        <p:nvSpPr>
          <p:cNvPr id="4" name="Text Placeholder 3"/>
          <p:cNvSpPr>
            <a:spLocks noGrp="1"/>
          </p:cNvSpPr>
          <p:nvPr>
            <p:ph type="body" sz="quarter" idx="16"/>
          </p:nvPr>
        </p:nvSpPr>
        <p:spPr>
          <a:xfrm>
            <a:off x="281567" y="1041943"/>
            <a:ext cx="3406775" cy="866775"/>
          </a:xfrm>
          <a:blipFill>
            <a:blip r:embed="rId3"/>
            <a:stretch>
              <a:fillRect/>
            </a:stretch>
          </a:blipFill>
        </p:spPr>
        <p:txBody>
          <a:bodyPr/>
          <a:lstStyle>
            <a:lvl1pPr marL="0" indent="0">
              <a:buNone/>
              <a:defRPr sz="1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8462071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Agenda / TOC Layout 3 ">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EECD753-7F09-4CDF-9D2E-8110581F076D}"/>
              </a:ext>
            </a:extLst>
          </p:cNvPr>
          <p:cNvSpPr>
            <a:spLocks noGrp="1"/>
          </p:cNvSpPr>
          <p:nvPr>
            <p:ph type="pic" sz="quarter" idx="14" hasCustomPrompt="1"/>
          </p:nvPr>
        </p:nvSpPr>
        <p:spPr>
          <a:xfrm>
            <a:off x="-47625" y="0"/>
            <a:ext cx="9029700" cy="6858000"/>
          </a:xfrm>
          <a:solidFill>
            <a:schemeClr val="tx1">
              <a:lumMod val="95000"/>
            </a:schemeClr>
          </a:solidFill>
        </p:spPr>
        <p:txBody>
          <a:bodyPr anchor="ctr"/>
          <a:lstStyle>
            <a:lvl1pPr marL="0" indent="0" algn="ctr">
              <a:buNone/>
              <a:defRPr>
                <a:solidFill>
                  <a:schemeClr val="bg1"/>
                </a:solidFill>
              </a:defRPr>
            </a:lvl1pPr>
          </a:lstStyle>
          <a:p>
            <a:r>
              <a:rPr lang="en-US"/>
              <a:t>Click to insert image</a:t>
            </a:r>
          </a:p>
        </p:txBody>
      </p:sp>
      <p:sp>
        <p:nvSpPr>
          <p:cNvPr id="8" name="Text Placeholder 7">
            <a:extLst>
              <a:ext uri="{FF2B5EF4-FFF2-40B4-BE49-F238E27FC236}">
                <a16:creationId xmlns:a16="http://schemas.microsoft.com/office/drawing/2014/main" id="{0090D6CE-8B3B-4C13-9EDC-6B83EF1E1100}"/>
              </a:ext>
            </a:extLst>
          </p:cNvPr>
          <p:cNvSpPr>
            <a:spLocks noGrp="1"/>
          </p:cNvSpPr>
          <p:nvPr>
            <p:ph type="body" sz="quarter" idx="13" hasCustomPrompt="1"/>
          </p:nvPr>
        </p:nvSpPr>
        <p:spPr>
          <a:xfrm>
            <a:off x="9480176" y="5326660"/>
            <a:ext cx="2254624" cy="1074140"/>
          </a:xfrm>
        </p:spPr>
        <p:txBody>
          <a:bodyPr anchor="b">
            <a:sp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baseline="0"/>
            </a:lvl1pPr>
            <a:lvl2pPr marL="174625" indent="-174625">
              <a:lnSpc>
                <a:spcPct val="120000"/>
              </a:lnSpc>
              <a:spcAft>
                <a:spcPts val="300"/>
              </a:spcAft>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a:t>Section Name ― 00 </a:t>
            </a:r>
            <a:br>
              <a:rPr lang="en-US"/>
            </a:br>
            <a:r>
              <a:rPr lang="en-US"/>
              <a:t>(Hit enter, then tab, for second level text.)</a:t>
            </a:r>
          </a:p>
          <a:p>
            <a:pPr lvl="1"/>
            <a:r>
              <a:rPr lang="en-US"/>
              <a:t>Second level</a:t>
            </a:r>
          </a:p>
        </p:txBody>
      </p:sp>
      <p:sp>
        <p:nvSpPr>
          <p:cNvPr id="5" name="Rectangle 4">
            <a:extLst>
              <a:ext uri="{FF2B5EF4-FFF2-40B4-BE49-F238E27FC236}">
                <a16:creationId xmlns:a16="http://schemas.microsoft.com/office/drawing/2014/main" id="{85E44933-11AD-47FD-BE5C-4515D65BE88D}"/>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6" name="Straight Connector 5">
            <a:extLst>
              <a:ext uri="{FF2B5EF4-FFF2-40B4-BE49-F238E27FC236}">
                <a16:creationId xmlns:a16="http://schemas.microsoft.com/office/drawing/2014/main" id="{485D9887-3A25-46AC-8B72-CAEF709F09B9}"/>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B8CC8D-1D69-4956-B700-D6EB90969765}"/>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5B7312-00B1-42DE-B905-459B61ED9DFA}"/>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0" name="Title 1">
            <a:extLst>
              <a:ext uri="{FF2B5EF4-FFF2-40B4-BE49-F238E27FC236}">
                <a16:creationId xmlns:a16="http://schemas.microsoft.com/office/drawing/2014/main" id="{6F70813E-9196-4EF6-A668-2D6D18A505EF}"/>
              </a:ext>
            </a:extLst>
          </p:cNvPr>
          <p:cNvSpPr>
            <a:spLocks noGrp="1"/>
          </p:cNvSpPr>
          <p:nvPr>
            <p:ph type="title" hasCustomPrompt="1"/>
          </p:nvPr>
        </p:nvSpPr>
        <p:spPr>
          <a:xfrm>
            <a:off x="457199" y="457201"/>
            <a:ext cx="5527795" cy="1071062"/>
          </a:xfrm>
          <a:solidFill>
            <a:schemeClr val="accent1"/>
          </a:solidFill>
        </p:spPr>
        <p:txBody>
          <a:bodyPr wrap="none" lIns="182880" tIns="182880" rIns="182880" bIns="146304" anchor="t">
            <a:spAutoFit/>
          </a:bodyPr>
          <a:lstStyle>
            <a:lvl1pPr>
              <a:lnSpc>
                <a:spcPct val="100000"/>
              </a:lnSpc>
              <a:spcAft>
                <a:spcPts val="1200"/>
              </a:spcAft>
              <a:defRPr sz="4800" baseline="0"/>
            </a:lvl1pPr>
          </a:lstStyle>
          <a:p>
            <a:r>
              <a:rPr lang="en-US"/>
              <a:t>Add contents title</a:t>
            </a:r>
          </a:p>
        </p:txBody>
      </p:sp>
      <p:sp>
        <p:nvSpPr>
          <p:cNvPr id="14" name="Text Placeholder 2"/>
          <p:cNvSpPr>
            <a:spLocks noGrp="1"/>
          </p:cNvSpPr>
          <p:nvPr>
            <p:ph type="body" sz="quarter" idx="11" hasCustomPrompt="1"/>
          </p:nvPr>
        </p:nvSpPr>
        <p:spPr>
          <a:xfrm>
            <a:off x="457199" y="5814999"/>
            <a:ext cx="4482381" cy="585801"/>
          </a:xfrm>
          <a:solidFill>
            <a:schemeClr val="tx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dirty="0" smtClean="0">
                <a:ln>
                  <a:noFill/>
                </a:ln>
                <a:solidFill>
                  <a:srgbClr val="000000"/>
                </a:solidFill>
                <a:effectLst/>
                <a:uLnTx/>
                <a:uFillTx/>
                <a:latin typeface="PW Centra No2"/>
                <a:ea typeface="+mn-ea"/>
                <a:cs typeface="+mn-cs"/>
              </a:defRPr>
            </a:lvl1pPr>
            <a:lvl2pPr marL="171450" indent="-171450">
              <a:buFont typeface="Arial" panose="020B0604020202020204" pitchFamily="34" charset="0"/>
              <a:buChar char="​"/>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PW Centra No2"/>
                <a:ea typeface="+mn-ea"/>
                <a:cs typeface="+mn-cs"/>
              </a:rPr>
              <a:t>Type project name here. Hit enter, then tab to enter location below.</a:t>
            </a:r>
            <a:endParaRPr lang="en-US"/>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a:t>Second level</a:t>
            </a:r>
          </a:p>
        </p:txBody>
      </p:sp>
    </p:spTree>
    <p:extLst>
      <p:ext uri="{BB962C8B-B14F-4D97-AF65-F5344CB8AC3E}">
        <p14:creationId xmlns:p14="http://schemas.microsoft.com/office/powerpoint/2010/main" val="364183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 Caption Box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0" y="0"/>
            <a:ext cx="12192000" cy="68579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Text Placeholder 4">
            <a:extLst>
              <a:ext uri="{FF2B5EF4-FFF2-40B4-BE49-F238E27FC236}">
                <a16:creationId xmlns:a16="http://schemas.microsoft.com/office/drawing/2014/main" id="{CD0F583C-2C4B-464B-AC2F-922F6345A0BB}"/>
              </a:ext>
            </a:extLst>
          </p:cNvPr>
          <p:cNvSpPr>
            <a:spLocks noGrp="1"/>
          </p:cNvSpPr>
          <p:nvPr>
            <p:ph type="body" sz="quarter" idx="10" hasCustomPrompt="1"/>
          </p:nvPr>
        </p:nvSpPr>
        <p:spPr>
          <a:xfrm>
            <a:off x="7620000" y="457200"/>
            <a:ext cx="4114800" cy="2148280"/>
          </a:xfrm>
          <a:solidFill>
            <a:schemeClr val="tx1"/>
          </a:solidFill>
        </p:spPr>
        <p:txBody>
          <a:bodyPr wrap="square" lIns="182880" tIns="182880" rIns="182880" bIns="182880" anchor="b" anchorCtr="0">
            <a:spAutoFit/>
          </a:bodyPr>
          <a:lstStyle>
            <a:lvl1pPr marL="0" indent="0">
              <a:lnSpc>
                <a:spcPct val="120000"/>
              </a:lnSpc>
              <a:spcBef>
                <a:spcPts val="0"/>
              </a:spcBef>
              <a:spcAft>
                <a:spcPts val="1200"/>
              </a:spcAft>
              <a:buFont typeface="Segoe UI" panose="020B0502040204020203" pitchFamily="34" charset="0"/>
              <a:buChar char="​"/>
              <a:defRPr sz="1600" b="1">
                <a:solidFill>
                  <a:schemeClr val="bg1"/>
                </a:solidFill>
                <a:latin typeface="+mn-lt"/>
              </a:defRPr>
            </a:lvl1pPr>
            <a:lvl2pPr marL="0" indent="0">
              <a:lnSpc>
                <a:spcPct val="120000"/>
              </a:lnSpc>
              <a:spcBef>
                <a:spcPts val="0"/>
              </a:spcBef>
              <a:spcAft>
                <a:spcPts val="600"/>
              </a:spcAft>
              <a:buFont typeface="Segoe UI" panose="020B0502040204020203" pitchFamily="34" charset="0"/>
              <a:buChar char="​"/>
              <a:defRPr sz="1400">
                <a:solidFill>
                  <a:schemeClr val="bg1"/>
                </a:solidFill>
              </a:defRPr>
            </a:lvl2pPr>
            <a:lvl3pPr marL="342900" indent="0">
              <a:buNone/>
              <a:defRPr/>
            </a:lvl3pPr>
          </a:lstStyle>
          <a:p>
            <a:pPr lvl="0"/>
            <a:r>
              <a:rPr lang="en-US" sz="11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
        <p:nvSpPr>
          <p:cNvPr id="9" name="Text Placeholder 8"/>
          <p:cNvSpPr>
            <a:spLocks noGrp="1"/>
          </p:cNvSpPr>
          <p:nvPr>
            <p:ph type="body" sz="quarter" idx="11" hasCustomPrompt="1"/>
          </p:nvPr>
        </p:nvSpPr>
        <p:spPr>
          <a:xfrm>
            <a:off x="457200" y="5821795"/>
            <a:ext cx="4315669" cy="579005"/>
          </a:xfrm>
          <a:solidFill>
            <a:schemeClr val="bg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a:ln>
                  <a:noFill/>
                </a:ln>
                <a:solidFill>
                  <a:srgbClr val="000000"/>
                </a:solidFill>
                <a:effectLst/>
                <a:uLnTx/>
                <a:uFillTx/>
                <a:latin typeface="PW Centra No2"/>
                <a:ea typeface="+mn-ea"/>
                <a:cs typeface="+mn-cs"/>
              </a:defRPr>
            </a:lvl1pPr>
            <a:lvl2pPr marL="230188" indent="-230188">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PW Centra No2"/>
                <a:ea typeface="+mn-ea"/>
                <a:cs typeface="+mn-cs"/>
              </a:rPr>
              <a:t>Type project name here. Hit enter, then tab to enter location below.</a:t>
            </a:r>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a:t>Second level</a:t>
            </a:r>
          </a:p>
        </p:txBody>
      </p:sp>
    </p:spTree>
    <p:extLst>
      <p:ext uri="{BB962C8B-B14F-4D97-AF65-F5344CB8AC3E}">
        <p14:creationId xmlns:p14="http://schemas.microsoft.com/office/powerpoint/2010/main" val="398424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ection Header Layout 1 ">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289612" cy="553998"/>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Section Title </a:t>
            </a:r>
          </a:p>
        </p:txBody>
      </p:sp>
      <p:sp>
        <p:nvSpPr>
          <p:cNvPr id="5" name="Picture Placeholder 2">
            <a:extLst>
              <a:ext uri="{FF2B5EF4-FFF2-40B4-BE49-F238E27FC236}">
                <a16:creationId xmlns:a16="http://schemas.microsoft.com/office/drawing/2014/main" id="{19060C73-81CE-4497-AA65-02CEE4867E14}"/>
              </a:ext>
            </a:extLst>
          </p:cNvPr>
          <p:cNvSpPr>
            <a:spLocks noGrp="1"/>
          </p:cNvSpPr>
          <p:nvPr>
            <p:ph type="pic" idx="26"/>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6"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a:prstGeom prst="rect">
            <a:avLst/>
          </a:prstGeom>
        </p:spPr>
        <p:txBody>
          <a:bodyPr/>
          <a:lstStyle/>
          <a:p>
            <a:endParaRPr lang="en-US"/>
          </a:p>
        </p:txBody>
      </p:sp>
      <p:sp>
        <p:nvSpPr>
          <p:cNvPr id="8"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a:p>
        </p:txBody>
      </p:sp>
      <p:sp>
        <p:nvSpPr>
          <p:cNvPr id="9" name="Text Placeholder 7">
            <a:extLst>
              <a:ext uri="{FF2B5EF4-FFF2-40B4-BE49-F238E27FC236}">
                <a16:creationId xmlns:a16="http://schemas.microsoft.com/office/drawing/2014/main" id="{36318ECC-4164-40C4-8BC6-929A170CBD1D}"/>
              </a:ext>
            </a:extLst>
          </p:cNvPr>
          <p:cNvSpPr>
            <a:spLocks noGrp="1"/>
          </p:cNvSpPr>
          <p:nvPr>
            <p:ph type="body" sz="quarter" idx="16" hasCustomPrompt="1"/>
          </p:nvPr>
        </p:nvSpPr>
        <p:spPr>
          <a:xfrm>
            <a:off x="1161073" y="6030570"/>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1" name="Text Placeholder 10">
            <a:extLst>
              <a:ext uri="{FF2B5EF4-FFF2-40B4-BE49-F238E27FC236}">
                <a16:creationId xmlns:a16="http://schemas.microsoft.com/office/drawing/2014/main" id="{650AC85A-DA29-442D-AE3C-CA124761C542}"/>
              </a:ext>
            </a:extLst>
          </p:cNvPr>
          <p:cNvSpPr>
            <a:spLocks noGrp="1"/>
          </p:cNvSpPr>
          <p:nvPr>
            <p:ph type="body" sz="quarter" idx="20" hasCustomPrompt="1"/>
          </p:nvPr>
        </p:nvSpPr>
        <p:spPr>
          <a:xfrm rot="10800000">
            <a:off x="5145415" y="5832578"/>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398989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ection Header Layout 2 ">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591BD4-3627-431D-B733-13CE60DA08D0}"/>
              </a:ext>
            </a:extLst>
          </p:cNvPr>
          <p:cNvSpPr>
            <a:spLocks noGrp="1"/>
          </p:cNvSpPr>
          <p:nvPr>
            <p:ph type="pic" sz="quarter" idx="10" hasCustomPrompt="1"/>
          </p:nvPr>
        </p:nvSpPr>
        <p:spPr>
          <a:xfrm>
            <a:off x="0" y="0"/>
            <a:ext cx="12191999" cy="6858000"/>
          </a:xfrm>
          <a:solidFill>
            <a:schemeClr val="tx1">
              <a:lumMod val="95000"/>
            </a:schemeClr>
          </a:solidFill>
        </p:spPr>
        <p:txBody>
          <a:bodyPr anchor="ctr"/>
          <a:lstStyle>
            <a:lvl1pPr marL="0" indent="0" algn="ctr">
              <a:buNone/>
              <a:defRPr>
                <a:solidFill>
                  <a:schemeClr val="bg1"/>
                </a:solidFill>
              </a:defRPr>
            </a:lvl1pPr>
          </a:lstStyle>
          <a:p>
            <a:r>
              <a:rPr lang="en-US"/>
              <a:t>Click to insert image</a:t>
            </a:r>
          </a:p>
        </p:txBody>
      </p:sp>
      <p:sp>
        <p:nvSpPr>
          <p:cNvPr id="4" name="Rectangle 3">
            <a:extLst>
              <a:ext uri="{FF2B5EF4-FFF2-40B4-BE49-F238E27FC236}">
                <a16:creationId xmlns:a16="http://schemas.microsoft.com/office/drawing/2014/main" id="{13A8D3E4-439D-4AC4-94D0-EB0A97B46BEF}"/>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6" name="Straight Connector 5">
            <a:extLst>
              <a:ext uri="{FF2B5EF4-FFF2-40B4-BE49-F238E27FC236}">
                <a16:creationId xmlns:a16="http://schemas.microsoft.com/office/drawing/2014/main" id="{967CF746-AB30-48B4-A948-FEFB19DB3402}"/>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94CD2E-0974-4327-93BD-6860EC12CD45}"/>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0E52814-BA35-414C-A3D3-046B48F13A11}"/>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2" name="Title 1">
            <a:extLst>
              <a:ext uri="{FF2B5EF4-FFF2-40B4-BE49-F238E27FC236}">
                <a16:creationId xmlns:a16="http://schemas.microsoft.com/office/drawing/2014/main" id="{6F70813E-9196-4EF6-A668-2D6D18A505EF}"/>
              </a:ext>
            </a:extLst>
          </p:cNvPr>
          <p:cNvSpPr>
            <a:spLocks noGrp="1"/>
          </p:cNvSpPr>
          <p:nvPr>
            <p:ph type="title" hasCustomPrompt="1"/>
          </p:nvPr>
        </p:nvSpPr>
        <p:spPr>
          <a:xfrm>
            <a:off x="457199" y="457201"/>
            <a:ext cx="3908762" cy="1071062"/>
          </a:xfrm>
          <a:solidFill>
            <a:schemeClr val="accent1"/>
          </a:solidFill>
        </p:spPr>
        <p:txBody>
          <a:bodyPr wrap="none" lIns="182880" tIns="182880" rIns="182880" bIns="146304" anchor="t">
            <a:spAutoFit/>
          </a:bodyPr>
          <a:lstStyle>
            <a:lvl1pPr>
              <a:lnSpc>
                <a:spcPct val="100000"/>
              </a:lnSpc>
              <a:spcAft>
                <a:spcPts val="1200"/>
              </a:spcAft>
              <a:defRPr sz="4800" baseline="0"/>
            </a:lvl1pPr>
          </a:lstStyle>
          <a:p>
            <a:r>
              <a:rPr lang="en-US"/>
              <a:t>Section Title</a:t>
            </a:r>
          </a:p>
        </p:txBody>
      </p:sp>
      <p:sp>
        <p:nvSpPr>
          <p:cNvPr id="3" name="Text Placeholder 2"/>
          <p:cNvSpPr>
            <a:spLocks noGrp="1"/>
          </p:cNvSpPr>
          <p:nvPr>
            <p:ph type="body" sz="quarter" idx="11" hasCustomPrompt="1"/>
          </p:nvPr>
        </p:nvSpPr>
        <p:spPr>
          <a:xfrm>
            <a:off x="457199" y="5814999"/>
            <a:ext cx="4482381" cy="585801"/>
          </a:xfrm>
          <a:solidFill>
            <a:schemeClr val="tx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dirty="0" smtClean="0">
                <a:ln>
                  <a:noFill/>
                </a:ln>
                <a:solidFill>
                  <a:srgbClr val="000000"/>
                </a:solidFill>
                <a:effectLst/>
                <a:uLnTx/>
                <a:uFillTx/>
                <a:latin typeface="PW Centra No2"/>
                <a:ea typeface="+mn-ea"/>
                <a:cs typeface="+mn-cs"/>
              </a:defRPr>
            </a:lvl1pPr>
            <a:lvl2pPr marL="171450" indent="-171450">
              <a:buFont typeface="Arial" panose="020B0604020202020204" pitchFamily="34" charset="0"/>
              <a:buChar char="​"/>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PW Centra No2"/>
                <a:ea typeface="+mn-ea"/>
                <a:cs typeface="+mn-cs"/>
              </a:rPr>
              <a:t>Type project name here. Hit enter, then tab to enter location below.</a:t>
            </a:r>
            <a:endParaRPr lang="en-US"/>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a:t>Second level</a:t>
            </a:r>
          </a:p>
        </p:txBody>
      </p:sp>
    </p:spTree>
    <p:extLst>
      <p:ext uri="{BB962C8B-B14F-4D97-AF65-F5344CB8AC3E}">
        <p14:creationId xmlns:p14="http://schemas.microsoft.com/office/powerpoint/2010/main" val="2921169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Header (serif) Layout 3">
    <p:bg>
      <p:bgPr>
        <a:solidFill>
          <a:srgbClr val="44009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D62E91-DDF8-4F41-9247-ACB1BE858D0A}"/>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10" name="Straight Connector 9">
            <a:extLst>
              <a:ext uri="{FF2B5EF4-FFF2-40B4-BE49-F238E27FC236}">
                <a16:creationId xmlns:a16="http://schemas.microsoft.com/office/drawing/2014/main" id="{0690564B-3B8F-4230-B1E7-50232081B404}"/>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EC6D43-31EC-4131-820D-79A4A6F21ECE}"/>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0CE1B2-80F6-4E8E-B86C-6A2DDE76C8EB}"/>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8" name="Date Placeholder 7">
            <a:extLst>
              <a:ext uri="{FF2B5EF4-FFF2-40B4-BE49-F238E27FC236}">
                <a16:creationId xmlns:a16="http://schemas.microsoft.com/office/drawing/2014/main" id="{2ACB6682-FC87-4097-9D36-8E68303C287A}"/>
              </a:ext>
            </a:extLst>
          </p:cNvPr>
          <p:cNvSpPr>
            <a:spLocks noGrp="1"/>
          </p:cNvSpPr>
          <p:nvPr>
            <p:ph type="dt" sz="half" idx="13"/>
          </p:nvPr>
        </p:nvSpPr>
        <p:spPr/>
        <p:txBody>
          <a:bodyPr/>
          <a:lstStyle/>
          <a:p>
            <a:endParaRPr lang="en-US"/>
          </a:p>
        </p:txBody>
      </p:sp>
      <p:sp>
        <p:nvSpPr>
          <p:cNvPr id="14" name="Footer Placeholder 13">
            <a:extLst>
              <a:ext uri="{FF2B5EF4-FFF2-40B4-BE49-F238E27FC236}">
                <a16:creationId xmlns:a16="http://schemas.microsoft.com/office/drawing/2014/main" id="{73E9E3C3-1062-4CBE-A4B4-78BD727ECA54}"/>
              </a:ext>
            </a:extLst>
          </p:cNvPr>
          <p:cNvSpPr>
            <a:spLocks noGrp="1"/>
          </p:cNvSpPr>
          <p:nvPr>
            <p:ph type="ftr" sz="quarter" idx="14"/>
          </p:nvPr>
        </p:nvSpPr>
        <p:spPr>
          <a:xfrm>
            <a:off x="9682842" y="6410137"/>
            <a:ext cx="2051957" cy="365124"/>
          </a:xfrm>
          <a:prstGeom prst="rect">
            <a:avLst/>
          </a:prstGeom>
        </p:spPr>
        <p:txBody>
          <a:bodyPr/>
          <a:lstStyle>
            <a:lvl1pPr>
              <a:defRPr>
                <a:solidFill>
                  <a:schemeClr val="tx1"/>
                </a:solidFill>
              </a:defRPr>
            </a:lvl1pPr>
          </a:lstStyle>
          <a:p>
            <a:endParaRPr lang="en-US"/>
          </a:p>
        </p:txBody>
      </p:sp>
      <p:sp>
        <p:nvSpPr>
          <p:cNvPr id="15" name="Slide Number Placeholder 14">
            <a:extLst>
              <a:ext uri="{FF2B5EF4-FFF2-40B4-BE49-F238E27FC236}">
                <a16:creationId xmlns:a16="http://schemas.microsoft.com/office/drawing/2014/main" id="{909E1D9C-DD7A-49BD-8428-6EB54102A554}"/>
              </a:ext>
            </a:extLst>
          </p:cNvPr>
          <p:cNvSpPr>
            <a:spLocks noGrp="1"/>
          </p:cNvSpPr>
          <p:nvPr>
            <p:ph type="sldNum" sz="quarter" idx="15"/>
          </p:nvPr>
        </p:nvSpPr>
        <p:spPr/>
        <p:txBody>
          <a:bodyPr/>
          <a:lstStyle>
            <a:lvl1pPr>
              <a:defRPr>
                <a:solidFill>
                  <a:schemeClr val="tx1"/>
                </a:solidFill>
              </a:defRPr>
            </a:lvl1pPr>
          </a:lstStyle>
          <a:p>
            <a:fld id="{DD7C5E4E-CFDF-4048-AADC-D61B5EC07D91}" type="slidenum">
              <a:rPr lang="en-US" smtClean="0"/>
              <a:pPr/>
              <a:t>‹#›</a:t>
            </a:fld>
            <a:endParaRPr lang="en-US"/>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977349" y="3013502"/>
            <a:ext cx="10237303" cy="830997"/>
          </a:xfrm>
        </p:spPr>
        <p:txBody>
          <a:bodyPr wrap="square">
            <a:spAutoFit/>
          </a:bodyPr>
          <a:lstStyle>
            <a:lvl1pPr marL="0" indent="0" algn="ctr">
              <a:lnSpc>
                <a:spcPct val="100000"/>
              </a:lnSpc>
              <a:spcBef>
                <a:spcPts val="0"/>
              </a:spcBef>
              <a:spcAft>
                <a:spcPts val="1200"/>
              </a:spcAft>
              <a:buFont typeface="Segoe UI" panose="020B0502040204020203" pitchFamily="34" charset="0"/>
              <a:buNone/>
              <a:defRPr sz="5400" b="1" baseline="0">
                <a:solidFill>
                  <a:schemeClr val="tx1"/>
                </a:solidFill>
                <a:latin typeface="PW Centra No2" pitchFamily="2" charset="0"/>
                <a:ea typeface="PW Centra No2"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Section Title</a:t>
            </a:r>
          </a:p>
        </p:txBody>
      </p:sp>
    </p:spTree>
    <p:extLst>
      <p:ext uri="{BB962C8B-B14F-4D97-AF65-F5344CB8AC3E}">
        <p14:creationId xmlns:p14="http://schemas.microsoft.com/office/powerpoint/2010/main" val="1638584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Header +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63495E-4B99-4375-AF20-F9378E354015}"/>
              </a:ext>
            </a:extLst>
          </p:cNvPr>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a:t>Click to edit Master text style</a:t>
            </a:r>
          </a:p>
          <a:p>
            <a:pPr lvl="1"/>
            <a:r>
              <a:rPr lang="en-US"/>
              <a:t>Second level </a:t>
            </a:r>
          </a:p>
          <a:p>
            <a:pPr lvl="2"/>
            <a:r>
              <a:rPr lang="en-US"/>
              <a:t>Third level </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1CF3DB7-D0F2-45D3-A188-D322E0690146}"/>
              </a:ext>
            </a:extLst>
          </p:cNvPr>
          <p:cNvSpPr>
            <a:spLocks noGrp="1"/>
          </p:cNvSpPr>
          <p:nvPr>
            <p:ph type="ftr" sz="quarter" idx="24"/>
          </p:nvPr>
        </p:nvSpPr>
        <p:spPr>
          <a:xfrm>
            <a:off x="9682842" y="6410137"/>
            <a:ext cx="2051957" cy="365124"/>
          </a:xfrm>
          <a:prstGeom prst="rect">
            <a:avLst/>
          </a:prstGeom>
        </p:spPr>
        <p:txBody>
          <a:bodyPr/>
          <a:lstStyle/>
          <a:p>
            <a:endParaRPr lang="en-US"/>
          </a:p>
        </p:txBody>
      </p:sp>
      <p:sp>
        <p:nvSpPr>
          <p:cNvPr id="11" name="Slide Number Placeholder 10">
            <a:extLst>
              <a:ext uri="{FF2B5EF4-FFF2-40B4-BE49-F238E27FC236}">
                <a16:creationId xmlns:a16="http://schemas.microsoft.com/office/drawing/2014/main" id="{AFCCC795-CCE3-485A-BAC1-B8B126702726}"/>
              </a:ext>
            </a:extLst>
          </p:cNvPr>
          <p:cNvSpPr>
            <a:spLocks noGrp="1"/>
          </p:cNvSpPr>
          <p:nvPr>
            <p:ph type="sldNum" sz="quarter" idx="25"/>
          </p:nvPr>
        </p:nvSpPr>
        <p:spPr/>
        <p:txBody>
          <a:bodyPr/>
          <a:lstStyle/>
          <a:p>
            <a:fld id="{DD7C5E4E-CFDF-4048-AADC-D61B5EC07D91}" type="slidenum">
              <a:rPr lang="en-US" smtClean="0"/>
              <a:pPr/>
              <a:t>‹#›</a:t>
            </a:fld>
            <a:endParaRPr lang="en-US"/>
          </a:p>
        </p:txBody>
      </p:sp>
      <p:sp>
        <p:nvSpPr>
          <p:cNvPr id="12" name="Subtitle 2">
            <a:extLst>
              <a:ext uri="{FF2B5EF4-FFF2-40B4-BE49-F238E27FC236}">
                <a16:creationId xmlns:a16="http://schemas.microsoft.com/office/drawing/2014/main" id="{743DC19A-B013-4DE2-81D3-D229C7E347E4}"/>
              </a:ext>
            </a:extLst>
          </p:cNvPr>
          <p:cNvSpPr>
            <a:spLocks noGrp="1"/>
          </p:cNvSpPr>
          <p:nvPr>
            <p:ph type="subTitle" idx="26"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81588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ig Idea + Cap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1CE3105-26C8-4AAB-B509-61ECE55C036D}"/>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7738057-2699-40D4-80CE-3D3F696EA45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8" name="Text Placeholder 5">
            <a:extLst>
              <a:ext uri="{FF2B5EF4-FFF2-40B4-BE49-F238E27FC236}">
                <a16:creationId xmlns:a16="http://schemas.microsoft.com/office/drawing/2014/main" id="{7C1860C3-9C37-4529-828C-B56272F5EDA3}"/>
              </a:ext>
            </a:extLst>
          </p:cNvPr>
          <p:cNvSpPr>
            <a:spLocks noGrp="1"/>
          </p:cNvSpPr>
          <p:nvPr>
            <p:ph type="body" sz="quarter" idx="12" hasCustomPrompt="1"/>
          </p:nvPr>
        </p:nvSpPr>
        <p:spPr>
          <a:xfrm>
            <a:off x="457200" y="457200"/>
            <a:ext cx="9531626" cy="4221156"/>
          </a:xfrm>
        </p:spPr>
        <p:txBody>
          <a:bodyPr wrap="square" lIns="0" tIns="0" rIns="0">
            <a:spAutoFit/>
          </a:bodyPr>
          <a:lstStyle>
            <a:lvl1pPr marL="0" indent="0">
              <a:lnSpc>
                <a:spcPct val="100000"/>
              </a:lnSpc>
              <a:spcBef>
                <a:spcPts val="0"/>
              </a:spcBef>
              <a:spcAft>
                <a:spcPts val="3000"/>
              </a:spcAft>
              <a:buFont typeface="Segoe UI" panose="020B0502040204020203" pitchFamily="34" charset="0"/>
              <a:buChar char="​"/>
              <a:defRPr sz="5400" b="1" baseline="0"/>
            </a:lvl1pPr>
            <a:lvl2pPr marL="461963" indent="-461963">
              <a:buFont typeface="Arial" panose="020B0604020202020204" pitchFamily="34" charset="0"/>
              <a:buChar char="―"/>
              <a:defRPr sz="2800"/>
            </a:lvl2pPr>
          </a:lstStyle>
          <a:p>
            <a:pPr lvl="0"/>
            <a:r>
              <a:rPr lang="en-US"/>
              <a:t>Click here to add a big idea. Keep it short and simple. Hit enter, then tab for second level text. </a:t>
            </a:r>
          </a:p>
          <a:p>
            <a:pPr lvl="1"/>
            <a:r>
              <a:rPr lang="en-US"/>
              <a:t>Second level</a:t>
            </a:r>
          </a:p>
        </p:txBody>
      </p:sp>
    </p:spTree>
    <p:extLst>
      <p:ext uri="{BB962C8B-B14F-4D97-AF65-F5344CB8AC3E}">
        <p14:creationId xmlns:p14="http://schemas.microsoft.com/office/powerpoint/2010/main" val="248728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ig Idea (serif)">
    <p:bg>
      <p:bgPr>
        <a:solidFill>
          <a:srgbClr val="F7CD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D62E91-DDF8-4F41-9247-ACB1BE858D0A}"/>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10" name="Straight Connector 9">
            <a:extLst>
              <a:ext uri="{FF2B5EF4-FFF2-40B4-BE49-F238E27FC236}">
                <a16:creationId xmlns:a16="http://schemas.microsoft.com/office/drawing/2014/main" id="{0690564B-3B8F-4230-B1E7-50232081B404}"/>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EC6D43-31EC-4131-820D-79A4A6F21ECE}"/>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0CE1B2-80F6-4E8E-B86C-6A2DDE76C8EB}"/>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8" name="Date Placeholder 7">
            <a:extLst>
              <a:ext uri="{FF2B5EF4-FFF2-40B4-BE49-F238E27FC236}">
                <a16:creationId xmlns:a16="http://schemas.microsoft.com/office/drawing/2014/main" id="{2ACB6682-FC87-4097-9D36-8E68303C287A}"/>
              </a:ext>
            </a:extLst>
          </p:cNvPr>
          <p:cNvSpPr>
            <a:spLocks noGrp="1"/>
          </p:cNvSpPr>
          <p:nvPr>
            <p:ph type="dt" sz="half" idx="13"/>
          </p:nvPr>
        </p:nvSpPr>
        <p:spPr/>
        <p:txBody>
          <a:bodyPr/>
          <a:lstStyle/>
          <a:p>
            <a:endParaRPr lang="en-US"/>
          </a:p>
        </p:txBody>
      </p:sp>
      <p:sp>
        <p:nvSpPr>
          <p:cNvPr id="14" name="Footer Placeholder 13">
            <a:extLst>
              <a:ext uri="{FF2B5EF4-FFF2-40B4-BE49-F238E27FC236}">
                <a16:creationId xmlns:a16="http://schemas.microsoft.com/office/drawing/2014/main" id="{73E9E3C3-1062-4CBE-A4B4-78BD727ECA54}"/>
              </a:ext>
            </a:extLst>
          </p:cNvPr>
          <p:cNvSpPr>
            <a:spLocks noGrp="1"/>
          </p:cNvSpPr>
          <p:nvPr>
            <p:ph type="ftr" sz="quarter" idx="14"/>
          </p:nvPr>
        </p:nvSpPr>
        <p:spPr>
          <a:xfrm>
            <a:off x="9682842" y="6410137"/>
            <a:ext cx="2051957" cy="365124"/>
          </a:xfrm>
          <a:prstGeom prst="rect">
            <a:avLst/>
          </a:prstGeom>
        </p:spPr>
        <p:txBody>
          <a:bodyPr/>
          <a:lstStyle>
            <a:lvl1pPr>
              <a:defRPr>
                <a:solidFill>
                  <a:schemeClr val="bg1"/>
                </a:solidFill>
              </a:defRPr>
            </a:lvl1pPr>
          </a:lstStyle>
          <a:p>
            <a:endParaRPr lang="en-US"/>
          </a:p>
        </p:txBody>
      </p:sp>
      <p:sp>
        <p:nvSpPr>
          <p:cNvPr id="15" name="Slide Number Placeholder 14">
            <a:extLst>
              <a:ext uri="{FF2B5EF4-FFF2-40B4-BE49-F238E27FC236}">
                <a16:creationId xmlns:a16="http://schemas.microsoft.com/office/drawing/2014/main" id="{909E1D9C-DD7A-49BD-8428-6EB54102A554}"/>
              </a:ext>
            </a:extLst>
          </p:cNvPr>
          <p:cNvSpPr>
            <a:spLocks noGrp="1"/>
          </p:cNvSpPr>
          <p:nvPr>
            <p:ph type="sldNum" sz="quarter" idx="15"/>
          </p:nvPr>
        </p:nvSpPr>
        <p:spPr/>
        <p:txBody>
          <a:bodyPr/>
          <a:lstStyle>
            <a:lvl1pPr>
              <a:defRPr>
                <a:solidFill>
                  <a:schemeClr val="bg1"/>
                </a:solidFill>
              </a:defRPr>
            </a:lvl1pPr>
          </a:lstStyle>
          <a:p>
            <a:fld id="{DD7C5E4E-CFDF-4048-AADC-D61B5EC07D91}" type="slidenum">
              <a:rPr lang="en-US" smtClean="0"/>
              <a:pPr/>
              <a:t>‹#›</a:t>
            </a:fld>
            <a:endParaRPr lang="en-US"/>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977349" y="2182505"/>
            <a:ext cx="10237303" cy="2492990"/>
          </a:xfrm>
        </p:spPr>
        <p:txBody>
          <a:bodyPr wrap="square" anchor="ctr" anchorCtr="1">
            <a:spAutoFit/>
          </a:bodyPr>
          <a:lstStyle>
            <a:lvl1pPr marL="0" indent="0" algn="ctr">
              <a:lnSpc>
                <a:spcPct val="100000"/>
              </a:lnSpc>
              <a:spcBef>
                <a:spcPts val="0"/>
              </a:spcBef>
              <a:spcAft>
                <a:spcPts val="1200"/>
              </a:spcAft>
              <a:buFont typeface="Segoe UI" panose="020B0502040204020203" pitchFamily="34" charset="0"/>
              <a:buNone/>
              <a:defRPr sz="5400" b="1" baseline="0">
                <a:solidFill>
                  <a:schemeClr val="bg1"/>
                </a:solidFill>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Big idea goes here. Text can be set in our sans serif typeface (PW </a:t>
            </a:r>
            <a:r>
              <a:rPr lang="en-US" err="1"/>
              <a:t>Centra</a:t>
            </a:r>
            <a:r>
              <a:rPr lang="en-US"/>
              <a:t> No. 2) or PW Serif. </a:t>
            </a:r>
          </a:p>
        </p:txBody>
      </p:sp>
    </p:spTree>
    <p:extLst>
      <p:ext uri="{BB962C8B-B14F-4D97-AF65-F5344CB8AC3E}">
        <p14:creationId xmlns:p14="http://schemas.microsoft.com/office/powerpoint/2010/main" val="41533752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ig Idea + Imag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20CC72B-C910-47AE-A04A-1C9FB4274CB0}"/>
              </a:ext>
            </a:extLst>
          </p:cNvPr>
          <p:cNvSpPr>
            <a:spLocks noGrp="1"/>
          </p:cNvSpPr>
          <p:nvPr>
            <p:ph type="dt" sz="half" idx="12"/>
          </p:nvPr>
        </p:nvSpPr>
        <p:spPr/>
        <p:txBody>
          <a:bodyPr/>
          <a:lstStyle/>
          <a:p>
            <a:endParaRPr lang="en-US"/>
          </a:p>
        </p:txBody>
      </p:sp>
      <p:sp>
        <p:nvSpPr>
          <p:cNvPr id="6" name="Picture Placeholder 2">
            <a:extLst>
              <a:ext uri="{FF2B5EF4-FFF2-40B4-BE49-F238E27FC236}">
                <a16:creationId xmlns:a16="http://schemas.microsoft.com/office/drawing/2014/main" id="{A54FA835-AE81-4C35-837F-C87A8DFB6B69}"/>
              </a:ext>
            </a:extLst>
          </p:cNvPr>
          <p:cNvSpPr>
            <a:spLocks noGrp="1"/>
          </p:cNvSpPr>
          <p:nvPr>
            <p:ph type="pic" idx="1"/>
          </p:nvPr>
        </p:nvSpPr>
        <p:spPr>
          <a:xfrm>
            <a:off x="6096001" y="-1"/>
            <a:ext cx="6095999" cy="68580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9">
            <a:extLst>
              <a:ext uri="{FF2B5EF4-FFF2-40B4-BE49-F238E27FC236}">
                <a16:creationId xmlns:a16="http://schemas.microsoft.com/office/drawing/2014/main" id="{8D0B0101-B634-4E0C-973F-9843F578EAA2}"/>
              </a:ext>
            </a:extLst>
          </p:cNvPr>
          <p:cNvSpPr>
            <a:spLocks noGrp="1"/>
          </p:cNvSpPr>
          <p:nvPr>
            <p:ph type="body" sz="quarter" idx="25" hasCustomPrompt="1"/>
          </p:nvPr>
        </p:nvSpPr>
        <p:spPr>
          <a:xfrm>
            <a:off x="457201" y="457200"/>
            <a:ext cx="4811265" cy="2215991"/>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8" name="Text Placeholder 7">
            <a:extLst>
              <a:ext uri="{FF2B5EF4-FFF2-40B4-BE49-F238E27FC236}">
                <a16:creationId xmlns:a16="http://schemas.microsoft.com/office/drawing/2014/main" id="{21B06646-34A0-433E-B177-A6E328C1A13D}"/>
              </a:ext>
            </a:extLst>
          </p:cNvPr>
          <p:cNvSpPr>
            <a:spLocks noGrp="1"/>
          </p:cNvSpPr>
          <p:nvPr>
            <p:ph type="body" sz="quarter" idx="16" hasCustomPrompt="1"/>
          </p:nvPr>
        </p:nvSpPr>
        <p:spPr>
          <a:xfrm>
            <a:off x="1807787" y="6030918"/>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0" name="Text Placeholder 10">
            <a:extLst>
              <a:ext uri="{FF2B5EF4-FFF2-40B4-BE49-F238E27FC236}">
                <a16:creationId xmlns:a16="http://schemas.microsoft.com/office/drawing/2014/main" id="{00F9A7C4-788A-48BD-9659-88CAD8FD58F9}"/>
              </a:ext>
            </a:extLst>
          </p:cNvPr>
          <p:cNvSpPr>
            <a:spLocks noGrp="1"/>
          </p:cNvSpPr>
          <p:nvPr>
            <p:ph type="body" sz="quarter" idx="20" hasCustomPrompt="1"/>
          </p:nvPr>
        </p:nvSpPr>
        <p:spPr>
          <a:xfrm rot="10800000">
            <a:off x="5792129" y="5829327"/>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393661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ig Idea (serif) + Image">
    <p:bg>
      <p:bgPr>
        <a:solidFill>
          <a:srgbClr val="1818A5"/>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20CC72B-C910-47AE-A04A-1C9FB4274CB0}"/>
              </a:ext>
            </a:extLst>
          </p:cNvPr>
          <p:cNvSpPr>
            <a:spLocks noGrp="1"/>
          </p:cNvSpPr>
          <p:nvPr>
            <p:ph type="dt" sz="half" idx="12"/>
          </p:nvPr>
        </p:nvSpPr>
        <p:spPr/>
        <p:txBody>
          <a:bodyPr/>
          <a:lstStyle/>
          <a:p>
            <a:endParaRPr lang="en-US"/>
          </a:p>
        </p:txBody>
      </p:sp>
      <p:sp>
        <p:nvSpPr>
          <p:cNvPr id="6" name="Picture Placeholder 2">
            <a:extLst>
              <a:ext uri="{FF2B5EF4-FFF2-40B4-BE49-F238E27FC236}">
                <a16:creationId xmlns:a16="http://schemas.microsoft.com/office/drawing/2014/main" id="{A54FA835-AE81-4C35-837F-C87A8DFB6B69}"/>
              </a:ext>
            </a:extLst>
          </p:cNvPr>
          <p:cNvSpPr>
            <a:spLocks noGrp="1"/>
          </p:cNvSpPr>
          <p:nvPr>
            <p:ph type="pic" idx="1"/>
          </p:nvPr>
        </p:nvSpPr>
        <p:spPr>
          <a:xfrm>
            <a:off x="6096001" y="-1"/>
            <a:ext cx="6095999" cy="68580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9">
            <a:extLst>
              <a:ext uri="{FF2B5EF4-FFF2-40B4-BE49-F238E27FC236}">
                <a16:creationId xmlns:a16="http://schemas.microsoft.com/office/drawing/2014/main" id="{8D0B0101-B634-4E0C-973F-9843F578EAA2}"/>
              </a:ext>
            </a:extLst>
          </p:cNvPr>
          <p:cNvSpPr>
            <a:spLocks noGrp="1"/>
          </p:cNvSpPr>
          <p:nvPr>
            <p:ph type="body" sz="quarter" idx="25" hasCustomPrompt="1"/>
          </p:nvPr>
        </p:nvSpPr>
        <p:spPr>
          <a:xfrm>
            <a:off x="457201" y="457200"/>
            <a:ext cx="4811265" cy="2215991"/>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solidFill>
                  <a:schemeClr val="bg1"/>
                </a:solidFill>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8" name="Text Placeholder 7">
            <a:extLst>
              <a:ext uri="{FF2B5EF4-FFF2-40B4-BE49-F238E27FC236}">
                <a16:creationId xmlns:a16="http://schemas.microsoft.com/office/drawing/2014/main" id="{21B06646-34A0-433E-B177-A6E328C1A13D}"/>
              </a:ext>
            </a:extLst>
          </p:cNvPr>
          <p:cNvSpPr>
            <a:spLocks noGrp="1"/>
          </p:cNvSpPr>
          <p:nvPr>
            <p:ph type="body" sz="quarter" idx="16" hasCustomPrompt="1"/>
          </p:nvPr>
        </p:nvSpPr>
        <p:spPr>
          <a:xfrm>
            <a:off x="1807787" y="6030918"/>
            <a:ext cx="4094070" cy="370230"/>
          </a:xfrm>
          <a:noFill/>
        </p:spPr>
        <p:txBody>
          <a:bodyPr wrap="none" lIns="0" tIns="0" rIns="0" bIns="0">
            <a:spAutoFit/>
          </a:bodyPr>
          <a:lstStyle>
            <a:lvl1pPr marL="0" indent="0" algn="r">
              <a:buFont typeface="Segoe UI" panose="020B0502040204020203" pitchFamily="34" charset="0"/>
              <a:buChar char="​"/>
              <a:defRPr sz="1000" b="1" baseline="0">
                <a:solidFill>
                  <a:schemeClr val="bg1"/>
                </a:solidFill>
              </a:defRPr>
            </a:lvl1pPr>
            <a:lvl2pPr marL="0" indent="0" algn="r">
              <a:spcBef>
                <a:spcPts val="0"/>
              </a:spcBef>
              <a:buFont typeface="Segoe UI" panose="020B0502040204020203" pitchFamily="34" charset="0"/>
              <a:buChar char="​"/>
              <a:defRPr sz="1000">
                <a:solidFill>
                  <a:schemeClr val="bg1"/>
                </a:solidFill>
              </a:defRPr>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1" name="Text Placeholder 7">
            <a:extLst>
              <a:ext uri="{FF2B5EF4-FFF2-40B4-BE49-F238E27FC236}">
                <a16:creationId xmlns:a16="http://schemas.microsoft.com/office/drawing/2014/main" id="{53E921D3-43BC-426D-A5F3-8F6C13B15452}"/>
              </a:ext>
            </a:extLst>
          </p:cNvPr>
          <p:cNvSpPr>
            <a:spLocks noGrp="1"/>
          </p:cNvSpPr>
          <p:nvPr>
            <p:ph type="body" sz="quarter" idx="26" hasCustomPrompt="1"/>
          </p:nvPr>
        </p:nvSpPr>
        <p:spPr>
          <a:xfrm>
            <a:off x="5792853" y="5798379"/>
            <a:ext cx="109004" cy="162480"/>
          </a:xfrm>
          <a:noFill/>
        </p:spPr>
        <p:txBody>
          <a:bodyPr wrap="none" lIns="0" tIns="0" rIns="0" bIns="0">
            <a:spAutoFit/>
          </a:bodyPr>
          <a:lstStyle>
            <a:lvl1pPr marL="0" indent="0" algn="r">
              <a:buFont typeface="Segoe UI" panose="020B0502040204020203" pitchFamily="34" charset="0"/>
              <a:buChar char="​"/>
              <a:defRPr sz="1000" b="1" baseline="0">
                <a:solidFill>
                  <a:schemeClr val="bg1"/>
                </a:solidFill>
              </a:defRPr>
            </a:lvl1pPr>
            <a:lvl2pPr marL="0" indent="0" algn="r">
              <a:spcBef>
                <a:spcPts val="0"/>
              </a:spcBef>
              <a:buFont typeface="Segoe UI" panose="020B0502040204020203" pitchFamily="34" charset="0"/>
              <a:buChar char="​"/>
              <a:defRPr sz="1000" b="1">
                <a:solidFill>
                  <a:schemeClr val="bg1"/>
                </a:solidFill>
              </a:defRPr>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1"/>
            <a:r>
              <a:rPr lang="en-US"/>
              <a:t>→</a:t>
            </a:r>
          </a:p>
        </p:txBody>
      </p:sp>
    </p:spTree>
    <p:extLst>
      <p:ext uri="{BB962C8B-B14F-4D97-AF65-F5344CB8AC3E}">
        <p14:creationId xmlns:p14="http://schemas.microsoft.com/office/powerpoint/2010/main" val="159931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ig Idea + Image + Caption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6"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p:txBody>
          <a:bodyPr/>
          <a:lstStyle/>
          <a:p>
            <a:fld id="{DD7C5E4E-CFDF-4048-AADC-D61B5EC07D91}" type="slidenum">
              <a:rPr lang="en-US" smtClean="0"/>
              <a:pPr/>
              <a:t>‹#›</a:t>
            </a:fld>
            <a:endParaRPr lang="en-US"/>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12"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Tree>
    <p:extLst>
      <p:ext uri="{BB962C8B-B14F-4D97-AF65-F5344CB8AC3E}">
        <p14:creationId xmlns:p14="http://schemas.microsoft.com/office/powerpoint/2010/main" val="48387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ig Idea (serif) + Image + Caption Layout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2"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13"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
        <p:nvSpPr>
          <p:cNvPr id="8"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a:prstGeom prst="rect">
            <a:avLst/>
          </a:prstGeom>
        </p:spPr>
        <p:txBody>
          <a:bodyPr/>
          <a:lstStyle/>
          <a:p>
            <a:endParaRPr lang="en-US"/>
          </a:p>
        </p:txBody>
      </p:sp>
      <p:sp>
        <p:nvSpPr>
          <p:cNvPr id="9"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407060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 Caption Box Layout 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25195AF-5610-4B91-B190-82018ABC3776}"/>
              </a:ext>
            </a:extLst>
          </p:cNvPr>
          <p:cNvSpPr>
            <a:spLocks noGrp="1"/>
          </p:cNvSpPr>
          <p:nvPr>
            <p:ph type="dt" sz="half" idx="12"/>
          </p:nvPr>
        </p:nvSpPr>
        <p:spPr/>
        <p:txBody>
          <a:bodyPr/>
          <a:lstStyle/>
          <a:p>
            <a:endParaRPr lang="en-US"/>
          </a:p>
        </p:txBody>
      </p:sp>
      <p:sp>
        <p:nvSpPr>
          <p:cNvPr id="6" name="Picture Placeholder 2">
            <a:extLst>
              <a:ext uri="{FF2B5EF4-FFF2-40B4-BE49-F238E27FC236}">
                <a16:creationId xmlns:a16="http://schemas.microsoft.com/office/drawing/2014/main" id="{E25090AE-5EE1-46EC-A889-841B65779633}"/>
              </a:ext>
            </a:extLst>
          </p:cNvPr>
          <p:cNvSpPr>
            <a:spLocks noGrp="1"/>
          </p:cNvSpPr>
          <p:nvPr>
            <p:ph type="pic" idx="1"/>
          </p:nvPr>
        </p:nvSpPr>
        <p:spPr>
          <a:xfrm>
            <a:off x="2339788" y="0"/>
            <a:ext cx="9852212" cy="6857999"/>
          </a:xfrm>
          <a:solidFill>
            <a:schemeClr val="bg1">
              <a:lumMod val="9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 Placeholder 4">
            <a:extLst>
              <a:ext uri="{FF2B5EF4-FFF2-40B4-BE49-F238E27FC236}">
                <a16:creationId xmlns:a16="http://schemas.microsoft.com/office/drawing/2014/main" id="{311B8209-6655-49FF-A4B2-DB74DFB91C84}"/>
              </a:ext>
            </a:extLst>
          </p:cNvPr>
          <p:cNvSpPr>
            <a:spLocks noGrp="1"/>
          </p:cNvSpPr>
          <p:nvPr>
            <p:ph type="body" sz="quarter" idx="11" hasCustomPrompt="1"/>
          </p:nvPr>
        </p:nvSpPr>
        <p:spPr>
          <a:xfrm>
            <a:off x="457200" y="457200"/>
            <a:ext cx="3759200" cy="1889748"/>
          </a:xfrm>
          <a:solidFill>
            <a:schemeClr val="accent2"/>
          </a:solidFill>
        </p:spPr>
        <p:txBody>
          <a:bodyPr lIns="182880" tIns="182880" rIns="182880" bIns="182880" anchor="t" anchorCtr="0">
            <a:spAutoFit/>
          </a:bodyPr>
          <a:lstStyle>
            <a:lvl1pPr marL="0" indent="0">
              <a:lnSpc>
                <a:spcPct val="120000"/>
              </a:lnSpc>
              <a:spcBef>
                <a:spcPts val="0"/>
              </a:spcBef>
              <a:spcAft>
                <a:spcPts val="1200"/>
              </a:spcAft>
              <a:buFont typeface="Segoe UI" panose="020B0502040204020203" pitchFamily="34" charset="0"/>
              <a:buChar char="​"/>
              <a:defRPr sz="1600" b="1">
                <a:solidFill>
                  <a:schemeClr val="bg1"/>
                </a:solidFill>
                <a:latin typeface="+mn-lt"/>
              </a:defRPr>
            </a:lvl1pPr>
            <a:lvl2pPr marL="0" indent="0">
              <a:lnSpc>
                <a:spcPct val="120000"/>
              </a:lnSpc>
              <a:spcBef>
                <a:spcPts val="0"/>
              </a:spcBef>
              <a:spcAft>
                <a:spcPts val="1200"/>
              </a:spcAft>
              <a:buFont typeface="Segoe UI" panose="020B0502040204020203" pitchFamily="34" charset="0"/>
              <a:buChar char="​"/>
              <a:defRPr sz="1400">
                <a:solidFill>
                  <a:schemeClr val="bg1"/>
                </a:solidFill>
              </a:defRPr>
            </a:lvl2pPr>
            <a:lvl3pPr marL="342900" indent="0">
              <a:buNone/>
              <a:defRPr/>
            </a:lvl3pPr>
          </a:lstStyle>
          <a:p>
            <a:pPr lvl="0"/>
            <a:r>
              <a:rPr lang="en-US" sz="11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simple. Don’t overwhelm the reader with a lot of copy. </a:t>
            </a:r>
          </a:p>
        </p:txBody>
      </p:sp>
      <p:sp>
        <p:nvSpPr>
          <p:cNvPr id="8" name="Text Placeholder 7">
            <a:extLst>
              <a:ext uri="{FF2B5EF4-FFF2-40B4-BE49-F238E27FC236}">
                <a16:creationId xmlns:a16="http://schemas.microsoft.com/office/drawing/2014/main" id="{88DE731B-1326-4308-A9F4-2220B46DC678}"/>
              </a:ext>
            </a:extLst>
          </p:cNvPr>
          <p:cNvSpPr>
            <a:spLocks noGrp="1"/>
          </p:cNvSpPr>
          <p:nvPr>
            <p:ph type="body" sz="quarter" idx="16" hasCustomPrompt="1"/>
          </p:nvPr>
        </p:nvSpPr>
        <p:spPr>
          <a:xfrm>
            <a:off x="457199" y="5900289"/>
            <a:ext cx="1704135" cy="715581"/>
          </a:xfrm>
          <a:solidFill>
            <a:schemeClr val="bg1"/>
          </a:solidFill>
        </p:spPr>
        <p:txBody>
          <a:bodyPr wrap="squar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0" name="Text Placeholder 10">
            <a:extLst>
              <a:ext uri="{FF2B5EF4-FFF2-40B4-BE49-F238E27FC236}">
                <a16:creationId xmlns:a16="http://schemas.microsoft.com/office/drawing/2014/main" id="{050BDEBE-4108-4F27-B0CE-DE4201C1B1B1}"/>
              </a:ext>
            </a:extLst>
          </p:cNvPr>
          <p:cNvSpPr>
            <a:spLocks noGrp="1"/>
          </p:cNvSpPr>
          <p:nvPr>
            <p:ph type="body" sz="quarter" idx="20" hasCustomPrompt="1"/>
          </p:nvPr>
        </p:nvSpPr>
        <p:spPr>
          <a:xfrm rot="10800000">
            <a:off x="2051606" y="5698699"/>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239974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ig Idea + Image + Caption Layout 3">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8C2E47-775E-44B1-94C0-B84B036F6EFB}"/>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7" name="Straight Connector 6">
            <a:extLst>
              <a:ext uri="{FF2B5EF4-FFF2-40B4-BE49-F238E27FC236}">
                <a16:creationId xmlns:a16="http://schemas.microsoft.com/office/drawing/2014/main" id="{81504947-26A6-488E-AD46-8705FE391B31}"/>
              </a:ext>
            </a:extLst>
          </p:cNvPr>
          <p:cNvCxnSpPr/>
          <p:nvPr userDrawn="1"/>
        </p:nvCxnSpPr>
        <p:spPr>
          <a:xfrm>
            <a:off x="12388052" y="2377706"/>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5287BA-A046-42EE-BAA1-1D5532A71CD8}"/>
              </a:ext>
            </a:extLst>
          </p:cNvPr>
          <p:cNvCxnSpPr/>
          <p:nvPr userDrawn="1"/>
        </p:nvCxnSpPr>
        <p:spPr>
          <a:xfrm>
            <a:off x="12388052" y="2855584"/>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49BD8DF-FA2B-489F-B446-F72477035A34}"/>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6096000" y="-1"/>
            <a:ext cx="6096000" cy="6858001"/>
          </a:xfrm>
          <a:solidFill>
            <a:schemeClr val="tx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0"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callout text. Try and keep it relatively short and sweet.</a:t>
            </a:r>
          </a:p>
        </p:txBody>
      </p:sp>
      <p:sp>
        <p:nvSpPr>
          <p:cNvPr id="11"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Tree>
    <p:extLst>
      <p:ext uri="{BB962C8B-B14F-4D97-AF65-F5344CB8AC3E}">
        <p14:creationId xmlns:p14="http://schemas.microsoft.com/office/powerpoint/2010/main" val="4617636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ig Idea + 3 Text Block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17"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0" y="1562100"/>
            <a:ext cx="7510463" cy="1107996"/>
          </a:xfrm>
        </p:spPr>
        <p:txBody>
          <a:bodyPr>
            <a:spAutoFit/>
          </a:bodyPr>
          <a:lstStyle>
            <a:lvl1pPr marL="0" indent="0">
              <a:lnSpc>
                <a:spcPct val="100000"/>
              </a:lnSpc>
              <a:spcBef>
                <a:spcPts val="0"/>
              </a:spcBef>
              <a:spcAft>
                <a:spcPts val="1200"/>
              </a:spcAft>
              <a:buFont typeface="Segoe UI" panose="020B0502040204020203" pitchFamily="34" charset="0"/>
              <a:buChar char="​"/>
              <a:defRPr sz="3600" b="1"/>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to edit your callout text. Try to keep it short and simple. </a:t>
            </a:r>
          </a:p>
        </p:txBody>
      </p:sp>
      <p:sp>
        <p:nvSpPr>
          <p:cNvPr id="21"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5"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457201"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7"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8518526" y="4043281"/>
            <a:ext cx="3216274" cy="151790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285750" indent="-285750">
              <a:lnSpc>
                <a:spcPct val="150000"/>
              </a:lnSpc>
              <a:spcBef>
                <a:spcPts val="0"/>
              </a:spcBef>
              <a:spcAft>
                <a:spcPts val="1200"/>
              </a:spcAft>
              <a:buFont typeface="Segoe UI" panose="020B0502040204020203" pitchFamily="34" charset="0"/>
              <a:buChar char="​"/>
              <a:defRPr lang="en-US" sz="1400" kern="1200" baseline="0" dirty="0">
                <a:solidFill>
                  <a:schemeClr val="tx1"/>
                </a:solidFill>
                <a:latin typeface="+mn-lt"/>
                <a:ea typeface="+mn-ea"/>
                <a:cs typeface="+mn-cs"/>
              </a:defRPr>
            </a:lvl2pPr>
            <a:lvl3pPr marL="342900" indent="0">
              <a:buNone/>
              <a:defRPr/>
            </a:lvl3pPr>
          </a:lstStyle>
          <a:p>
            <a:pPr lvl="0"/>
            <a:r>
              <a:rPr lang="en-US"/>
              <a:t>Click here to add a header. Hit enter, then tab, for body text.</a:t>
            </a:r>
          </a:p>
          <a:p>
            <a:pPr marL="0" lvl="1" indent="0" algn="l" defTabSz="914400" rtl="0" eaLnBrk="1" latinLnBrk="0" hangingPunct="1">
              <a:lnSpc>
                <a:spcPct val="120000"/>
              </a:lnSpc>
              <a:spcBef>
                <a:spcPts val="0"/>
              </a:spcBef>
              <a:spcAft>
                <a:spcPts val="600"/>
              </a:spcAft>
              <a:buFont typeface="Segoe UI" panose="020B0502040204020203" pitchFamily="34" charset="0"/>
              <a:buChar char="​"/>
            </a:pPr>
            <a:r>
              <a:rPr lang="en-US"/>
              <a:t>Second level of content goes here. Try to keep it simple. Don’t overwhelm the reader with a lot of copy. </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4487864" y="4043281"/>
            <a:ext cx="3216274" cy="151790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285750" indent="-285750">
              <a:lnSpc>
                <a:spcPct val="150000"/>
              </a:lnSpc>
              <a:spcBef>
                <a:spcPts val="0"/>
              </a:spcBef>
              <a:spcAft>
                <a:spcPts val="1200"/>
              </a:spcAft>
              <a:buFont typeface="Segoe UI" panose="020B0502040204020203" pitchFamily="34" charset="0"/>
              <a:buChar char="​"/>
              <a:defRPr lang="en-US" sz="1400" kern="1200" baseline="0" dirty="0">
                <a:solidFill>
                  <a:schemeClr val="tx1"/>
                </a:solidFill>
                <a:latin typeface="+mn-lt"/>
                <a:ea typeface="+mn-ea"/>
                <a:cs typeface="+mn-cs"/>
              </a:defRPr>
            </a:lvl2pPr>
            <a:lvl3pPr marL="342900" indent="0">
              <a:buNone/>
              <a:defRPr/>
            </a:lvl3pPr>
          </a:lstStyle>
          <a:p>
            <a:pPr lvl="0"/>
            <a:r>
              <a:rPr lang="en-US"/>
              <a:t>Click here to add a header. Hit enter, then tab, for body text.</a:t>
            </a:r>
          </a:p>
          <a:p>
            <a:pPr marL="0" lvl="1" indent="0" algn="l" defTabSz="914400" rtl="0" eaLnBrk="1" latinLnBrk="0" hangingPunct="1">
              <a:lnSpc>
                <a:spcPct val="120000"/>
              </a:lnSpc>
              <a:spcBef>
                <a:spcPts val="0"/>
              </a:spcBef>
              <a:spcAft>
                <a:spcPts val="600"/>
              </a:spcAft>
              <a:buFont typeface="Segoe UI" panose="020B0502040204020203" pitchFamily="34" charset="0"/>
              <a:buChar char="​"/>
            </a:pPr>
            <a:r>
              <a:rPr lang="en-US"/>
              <a:t>Second level of content goes here. Try to keep it simple. Don’t overwhelm the reader with a lot of copy. </a:t>
            </a:r>
          </a:p>
        </p:txBody>
      </p:sp>
    </p:spTree>
    <p:extLst>
      <p:ext uri="{BB962C8B-B14F-4D97-AF65-F5344CB8AC3E}">
        <p14:creationId xmlns:p14="http://schemas.microsoft.com/office/powerpoint/2010/main" val="311597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ig Idea + 4 Text Block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10"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0" y="1562100"/>
            <a:ext cx="7510463" cy="1107996"/>
          </a:xfrm>
        </p:spPr>
        <p:txBody>
          <a:bodyPr>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to edit your callout text. Try to keep it short and simple. </a:t>
            </a:r>
          </a:p>
        </p:txBody>
      </p:sp>
      <p:sp>
        <p:nvSpPr>
          <p:cNvPr id="23"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5"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3392488"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7"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6327775"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9263062"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1"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Tree>
    <p:extLst>
      <p:ext uri="{BB962C8B-B14F-4D97-AF65-F5344CB8AC3E}">
        <p14:creationId xmlns:p14="http://schemas.microsoft.com/office/powerpoint/2010/main" val="331650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Image + Caption Box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0" y="0"/>
            <a:ext cx="12192000" cy="68579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Text Placeholder 4">
            <a:extLst>
              <a:ext uri="{FF2B5EF4-FFF2-40B4-BE49-F238E27FC236}">
                <a16:creationId xmlns:a16="http://schemas.microsoft.com/office/drawing/2014/main" id="{CD0F583C-2C4B-464B-AC2F-922F6345A0BB}"/>
              </a:ext>
            </a:extLst>
          </p:cNvPr>
          <p:cNvSpPr>
            <a:spLocks noGrp="1"/>
          </p:cNvSpPr>
          <p:nvPr>
            <p:ph type="body" sz="quarter" idx="10" hasCustomPrompt="1"/>
          </p:nvPr>
        </p:nvSpPr>
        <p:spPr>
          <a:xfrm>
            <a:off x="7620000" y="457200"/>
            <a:ext cx="4114800" cy="2148280"/>
          </a:xfrm>
          <a:solidFill>
            <a:schemeClr val="tx1"/>
          </a:solidFill>
        </p:spPr>
        <p:txBody>
          <a:bodyPr wrap="square" lIns="182880" tIns="182880" rIns="182880" bIns="182880" anchor="b" anchorCtr="0">
            <a:spAutoFit/>
          </a:bodyPr>
          <a:lstStyle>
            <a:lvl1pPr marL="0" indent="0">
              <a:lnSpc>
                <a:spcPct val="120000"/>
              </a:lnSpc>
              <a:spcBef>
                <a:spcPts val="0"/>
              </a:spcBef>
              <a:spcAft>
                <a:spcPts val="1200"/>
              </a:spcAft>
              <a:buFont typeface="Segoe UI" panose="020B0502040204020203" pitchFamily="34" charset="0"/>
              <a:buChar char="​"/>
              <a:defRPr sz="1600" b="1">
                <a:solidFill>
                  <a:schemeClr val="bg1"/>
                </a:solidFill>
                <a:latin typeface="+mn-lt"/>
              </a:defRPr>
            </a:lvl1pPr>
            <a:lvl2pPr marL="0" indent="0">
              <a:lnSpc>
                <a:spcPct val="120000"/>
              </a:lnSpc>
              <a:spcBef>
                <a:spcPts val="0"/>
              </a:spcBef>
              <a:spcAft>
                <a:spcPts val="600"/>
              </a:spcAft>
              <a:buFont typeface="Segoe UI" panose="020B0502040204020203" pitchFamily="34" charset="0"/>
              <a:buChar char="​"/>
              <a:defRPr sz="1400">
                <a:solidFill>
                  <a:schemeClr val="bg1"/>
                </a:solidFill>
              </a:defRPr>
            </a:lvl2pPr>
            <a:lvl3pPr marL="342900" indent="0">
              <a:buNone/>
              <a:defRPr/>
            </a:lvl3pPr>
          </a:lstStyle>
          <a:p>
            <a:pPr lvl="0"/>
            <a:r>
              <a:rPr lang="en-US" sz="11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
        <p:nvSpPr>
          <p:cNvPr id="9" name="Text Placeholder 8"/>
          <p:cNvSpPr>
            <a:spLocks noGrp="1"/>
          </p:cNvSpPr>
          <p:nvPr>
            <p:ph type="body" sz="quarter" idx="11" hasCustomPrompt="1"/>
          </p:nvPr>
        </p:nvSpPr>
        <p:spPr>
          <a:xfrm>
            <a:off x="457200" y="5821795"/>
            <a:ext cx="4315669" cy="579005"/>
          </a:xfrm>
          <a:solidFill>
            <a:schemeClr val="bg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a:ln>
                  <a:noFill/>
                </a:ln>
                <a:solidFill>
                  <a:srgbClr val="000000"/>
                </a:solidFill>
                <a:effectLst/>
                <a:uLnTx/>
                <a:uFillTx/>
                <a:latin typeface="PW Centra No2"/>
                <a:ea typeface="+mn-ea"/>
                <a:cs typeface="+mn-cs"/>
              </a:defRPr>
            </a:lvl1pPr>
            <a:lvl2pPr marL="230188" indent="-230188">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PW Centra No2"/>
                <a:ea typeface="+mn-ea"/>
                <a:cs typeface="+mn-cs"/>
              </a:rPr>
              <a:t>Type project name here. Hit enter, then tab to enter location below.</a:t>
            </a:r>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a:t>Second level</a:t>
            </a:r>
          </a:p>
        </p:txBody>
      </p:sp>
    </p:spTree>
    <p:extLst>
      <p:ext uri="{BB962C8B-B14F-4D97-AF65-F5344CB8AC3E}">
        <p14:creationId xmlns:p14="http://schemas.microsoft.com/office/powerpoint/2010/main" val="215015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Image + Caption Box Layout 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25195AF-5610-4B91-B190-82018ABC3776}"/>
              </a:ext>
            </a:extLst>
          </p:cNvPr>
          <p:cNvSpPr>
            <a:spLocks noGrp="1"/>
          </p:cNvSpPr>
          <p:nvPr>
            <p:ph type="dt" sz="half" idx="12"/>
          </p:nvPr>
        </p:nvSpPr>
        <p:spPr/>
        <p:txBody>
          <a:bodyPr/>
          <a:lstStyle/>
          <a:p>
            <a:endParaRPr lang="en-US"/>
          </a:p>
        </p:txBody>
      </p:sp>
      <p:sp>
        <p:nvSpPr>
          <p:cNvPr id="6" name="Picture Placeholder 2">
            <a:extLst>
              <a:ext uri="{FF2B5EF4-FFF2-40B4-BE49-F238E27FC236}">
                <a16:creationId xmlns:a16="http://schemas.microsoft.com/office/drawing/2014/main" id="{E25090AE-5EE1-46EC-A889-841B65779633}"/>
              </a:ext>
            </a:extLst>
          </p:cNvPr>
          <p:cNvSpPr>
            <a:spLocks noGrp="1"/>
          </p:cNvSpPr>
          <p:nvPr>
            <p:ph type="pic" idx="1"/>
          </p:nvPr>
        </p:nvSpPr>
        <p:spPr>
          <a:xfrm>
            <a:off x="2339788" y="0"/>
            <a:ext cx="9852212" cy="6857999"/>
          </a:xfrm>
          <a:solidFill>
            <a:schemeClr val="bg1">
              <a:lumMod val="9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 Placeholder 4">
            <a:extLst>
              <a:ext uri="{FF2B5EF4-FFF2-40B4-BE49-F238E27FC236}">
                <a16:creationId xmlns:a16="http://schemas.microsoft.com/office/drawing/2014/main" id="{311B8209-6655-49FF-A4B2-DB74DFB91C84}"/>
              </a:ext>
            </a:extLst>
          </p:cNvPr>
          <p:cNvSpPr>
            <a:spLocks noGrp="1"/>
          </p:cNvSpPr>
          <p:nvPr>
            <p:ph type="body" sz="quarter" idx="11" hasCustomPrompt="1"/>
          </p:nvPr>
        </p:nvSpPr>
        <p:spPr>
          <a:xfrm>
            <a:off x="457200" y="457200"/>
            <a:ext cx="3759200" cy="1889748"/>
          </a:xfrm>
          <a:solidFill>
            <a:schemeClr val="accent2"/>
          </a:solidFill>
        </p:spPr>
        <p:txBody>
          <a:bodyPr lIns="182880" tIns="182880" rIns="182880" bIns="182880" anchor="t" anchorCtr="0">
            <a:spAutoFit/>
          </a:bodyPr>
          <a:lstStyle>
            <a:lvl1pPr marL="0" indent="0">
              <a:lnSpc>
                <a:spcPct val="120000"/>
              </a:lnSpc>
              <a:spcBef>
                <a:spcPts val="0"/>
              </a:spcBef>
              <a:spcAft>
                <a:spcPts val="1200"/>
              </a:spcAft>
              <a:buFont typeface="Segoe UI" panose="020B0502040204020203" pitchFamily="34" charset="0"/>
              <a:buChar char="​"/>
              <a:defRPr sz="1600" b="1">
                <a:solidFill>
                  <a:schemeClr val="bg1"/>
                </a:solidFill>
                <a:latin typeface="+mn-lt"/>
              </a:defRPr>
            </a:lvl1pPr>
            <a:lvl2pPr marL="0" indent="0">
              <a:lnSpc>
                <a:spcPct val="120000"/>
              </a:lnSpc>
              <a:spcBef>
                <a:spcPts val="0"/>
              </a:spcBef>
              <a:spcAft>
                <a:spcPts val="1200"/>
              </a:spcAft>
              <a:buFont typeface="Segoe UI" panose="020B0502040204020203" pitchFamily="34" charset="0"/>
              <a:buChar char="​"/>
              <a:defRPr sz="1400">
                <a:solidFill>
                  <a:schemeClr val="bg1"/>
                </a:solidFill>
              </a:defRPr>
            </a:lvl2pPr>
            <a:lvl3pPr marL="342900" indent="0">
              <a:buNone/>
              <a:defRPr/>
            </a:lvl3pPr>
          </a:lstStyle>
          <a:p>
            <a:pPr lvl="0"/>
            <a:r>
              <a:rPr lang="en-US" sz="11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simple. Don’t overwhelm the reader with a lot of copy. </a:t>
            </a:r>
          </a:p>
        </p:txBody>
      </p:sp>
      <p:sp>
        <p:nvSpPr>
          <p:cNvPr id="8" name="Text Placeholder 7">
            <a:extLst>
              <a:ext uri="{FF2B5EF4-FFF2-40B4-BE49-F238E27FC236}">
                <a16:creationId xmlns:a16="http://schemas.microsoft.com/office/drawing/2014/main" id="{88DE731B-1326-4308-A9F4-2220B46DC678}"/>
              </a:ext>
            </a:extLst>
          </p:cNvPr>
          <p:cNvSpPr>
            <a:spLocks noGrp="1"/>
          </p:cNvSpPr>
          <p:nvPr>
            <p:ph type="body" sz="quarter" idx="16" hasCustomPrompt="1"/>
          </p:nvPr>
        </p:nvSpPr>
        <p:spPr>
          <a:xfrm>
            <a:off x="457199" y="5900289"/>
            <a:ext cx="1704135" cy="715581"/>
          </a:xfrm>
          <a:solidFill>
            <a:schemeClr val="bg1"/>
          </a:solidFill>
        </p:spPr>
        <p:txBody>
          <a:bodyPr wrap="squar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0" name="Text Placeholder 10">
            <a:extLst>
              <a:ext uri="{FF2B5EF4-FFF2-40B4-BE49-F238E27FC236}">
                <a16:creationId xmlns:a16="http://schemas.microsoft.com/office/drawing/2014/main" id="{050BDEBE-4108-4F27-B0CE-DE4201C1B1B1}"/>
              </a:ext>
            </a:extLst>
          </p:cNvPr>
          <p:cNvSpPr>
            <a:spLocks noGrp="1"/>
          </p:cNvSpPr>
          <p:nvPr>
            <p:ph type="body" sz="quarter" idx="20" hasCustomPrompt="1"/>
          </p:nvPr>
        </p:nvSpPr>
        <p:spPr>
          <a:xfrm rot="10800000">
            <a:off x="2051606" y="5698699"/>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249541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Project: Intro ">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535A70F-615B-482B-BD11-B01F6463DA9B}"/>
              </a:ext>
            </a:extLst>
          </p:cNvPr>
          <p:cNvSpPr>
            <a:spLocks noGrp="1"/>
          </p:cNvSpPr>
          <p:nvPr>
            <p:ph type="pic" sz="quarter" idx="13"/>
          </p:nvPr>
        </p:nvSpPr>
        <p:spPr>
          <a:xfrm>
            <a:off x="6705601" y="0"/>
            <a:ext cx="5486399"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0" name="Title 1">
            <a:extLst>
              <a:ext uri="{FF2B5EF4-FFF2-40B4-BE49-F238E27FC236}">
                <a16:creationId xmlns:a16="http://schemas.microsoft.com/office/drawing/2014/main" id="{03B3ADF3-F160-4DEC-BD3E-C744227E89B7}"/>
              </a:ext>
            </a:extLst>
          </p:cNvPr>
          <p:cNvSpPr>
            <a:spLocks noGrp="1"/>
          </p:cNvSpPr>
          <p:nvPr>
            <p:ph type="title" hasCustomPrompt="1"/>
          </p:nvPr>
        </p:nvSpPr>
        <p:spPr>
          <a:xfrm>
            <a:off x="463923" y="457200"/>
            <a:ext cx="4804544" cy="369332"/>
          </a:xfrm>
        </p:spPr>
        <p:txBody>
          <a:bodyPr wrap="square">
            <a:spAutoFit/>
          </a:bodyPr>
          <a:lstStyle>
            <a:lvl1pPr>
              <a:lnSpc>
                <a:spcPct val="100000"/>
              </a:lnSpc>
              <a:spcAft>
                <a:spcPts val="1800"/>
              </a:spcAft>
              <a:defRPr sz="2400"/>
            </a:lvl1pPr>
          </a:lstStyle>
          <a:p>
            <a:r>
              <a:rPr lang="en-US"/>
              <a:t>Project Title Goes Here</a:t>
            </a:r>
          </a:p>
        </p:txBody>
      </p:sp>
      <p:sp>
        <p:nvSpPr>
          <p:cNvPr id="11" name="TextBox 10">
            <a:extLst>
              <a:ext uri="{FF2B5EF4-FFF2-40B4-BE49-F238E27FC236}">
                <a16:creationId xmlns:a16="http://schemas.microsoft.com/office/drawing/2014/main" id="{BAF5EF0E-DFCF-451F-83D4-023E062DE2AF}"/>
              </a:ext>
            </a:extLst>
          </p:cNvPr>
          <p:cNvSpPr txBox="1"/>
          <p:nvPr userDrawn="1"/>
        </p:nvSpPr>
        <p:spPr>
          <a:xfrm>
            <a:off x="457200" y="1584920"/>
            <a:ext cx="732329" cy="250390"/>
          </a:xfrm>
          <a:prstGeom prst="rect">
            <a:avLst/>
          </a:prstGeom>
          <a:noFill/>
        </p:spPr>
        <p:txBody>
          <a:bodyPr wrap="square" lIns="0" tIns="0" rIns="0" bIns="0" rtlCol="0" anchor="t" anchorCtr="0">
            <a:spAutoFit/>
          </a:bodyPr>
          <a:lstStyle/>
          <a:p>
            <a:pPr>
              <a:lnSpc>
                <a:spcPct val="150000"/>
              </a:lnSpc>
              <a:spcAft>
                <a:spcPts val="600"/>
              </a:spcAft>
            </a:pPr>
            <a:r>
              <a:rPr lang="en-US" sz="1200" b="1">
                <a:latin typeface="+mn-lt"/>
                <a:ea typeface="PW Centra No2" pitchFamily="2" charset="0"/>
              </a:rPr>
              <a:t>Location:</a:t>
            </a:r>
          </a:p>
        </p:txBody>
      </p:sp>
      <p:sp>
        <p:nvSpPr>
          <p:cNvPr id="14" name="TextBox 13">
            <a:extLst>
              <a:ext uri="{FF2B5EF4-FFF2-40B4-BE49-F238E27FC236}">
                <a16:creationId xmlns:a16="http://schemas.microsoft.com/office/drawing/2014/main" id="{52EEC3FF-2917-4A31-8748-477799D326D5}"/>
              </a:ext>
            </a:extLst>
          </p:cNvPr>
          <p:cNvSpPr txBox="1"/>
          <p:nvPr userDrawn="1"/>
        </p:nvSpPr>
        <p:spPr>
          <a:xfrm>
            <a:off x="457200" y="1934394"/>
            <a:ext cx="732329" cy="250390"/>
          </a:xfrm>
          <a:prstGeom prst="rect">
            <a:avLst/>
          </a:prstGeom>
          <a:noFill/>
        </p:spPr>
        <p:txBody>
          <a:bodyPr wrap="square" lIns="0" tIns="0" rIns="0" bIns="0" rtlCol="0" anchor="b" anchorCtr="0">
            <a:spAutoFit/>
          </a:bodyPr>
          <a:lstStyle/>
          <a:p>
            <a:pPr>
              <a:lnSpc>
                <a:spcPct val="150000"/>
              </a:lnSpc>
              <a:spcAft>
                <a:spcPts val="600"/>
              </a:spcAft>
            </a:pPr>
            <a:r>
              <a:rPr lang="en-US" sz="1200" b="1">
                <a:latin typeface="+mn-lt"/>
                <a:ea typeface="PW Centra No2" pitchFamily="2" charset="0"/>
              </a:rPr>
              <a:t>Client:</a:t>
            </a:r>
            <a:endParaRPr lang="en-US" sz="1200">
              <a:latin typeface="+mn-lt"/>
              <a:ea typeface="PW Centra No2" pitchFamily="2" charset="0"/>
            </a:endParaRPr>
          </a:p>
        </p:txBody>
      </p:sp>
      <p:sp>
        <p:nvSpPr>
          <p:cNvPr id="17" name="Text Placeholder 14">
            <a:extLst>
              <a:ext uri="{FF2B5EF4-FFF2-40B4-BE49-F238E27FC236}">
                <a16:creationId xmlns:a16="http://schemas.microsoft.com/office/drawing/2014/main" id="{158CBB80-AFAD-4B6C-82E9-278BA4301F02}"/>
              </a:ext>
            </a:extLst>
          </p:cNvPr>
          <p:cNvSpPr>
            <a:spLocks noGrp="1"/>
          </p:cNvSpPr>
          <p:nvPr>
            <p:ph type="body" sz="quarter" idx="14" hasCustomPrompt="1"/>
          </p:nvPr>
        </p:nvSpPr>
        <p:spPr>
          <a:xfrm>
            <a:off x="1189530" y="1571345"/>
            <a:ext cx="4078938" cy="277541"/>
          </a:xfrm>
        </p:spPr>
        <p:txBody>
          <a:bodyPr anchor="ctr">
            <a:normAutofit/>
          </a:bodyPr>
          <a:lstStyle>
            <a:lvl1pPr marL="0" indent="0">
              <a:buNone/>
              <a:defRPr sz="1200"/>
            </a:lvl1pPr>
            <a:lvl2pPr marL="174625" indent="0">
              <a:buNone/>
              <a:defRPr/>
            </a:lvl2pPr>
          </a:lstStyle>
          <a:p>
            <a:pPr lvl="0"/>
            <a:r>
              <a:rPr lang="en-US"/>
              <a:t>Location, Location</a:t>
            </a:r>
          </a:p>
        </p:txBody>
      </p:sp>
      <p:sp>
        <p:nvSpPr>
          <p:cNvPr id="18" name="Text Placeholder 14">
            <a:extLst>
              <a:ext uri="{FF2B5EF4-FFF2-40B4-BE49-F238E27FC236}">
                <a16:creationId xmlns:a16="http://schemas.microsoft.com/office/drawing/2014/main" id="{6B443450-6A39-4760-AFF5-AEC140A3995E}"/>
              </a:ext>
            </a:extLst>
          </p:cNvPr>
          <p:cNvSpPr>
            <a:spLocks noGrp="1"/>
          </p:cNvSpPr>
          <p:nvPr>
            <p:ph type="body" sz="quarter" idx="15" hasCustomPrompt="1"/>
          </p:nvPr>
        </p:nvSpPr>
        <p:spPr>
          <a:xfrm>
            <a:off x="968090" y="1920819"/>
            <a:ext cx="4300377" cy="277541"/>
          </a:xfrm>
        </p:spPr>
        <p:txBody>
          <a:bodyPr anchor="ctr">
            <a:normAutofit/>
          </a:bodyPr>
          <a:lstStyle>
            <a:lvl1pPr marL="0" indent="0">
              <a:buNone/>
              <a:defRPr sz="1200"/>
            </a:lvl1pPr>
            <a:lvl2pPr marL="174625" indent="0">
              <a:buNone/>
              <a:defRPr/>
            </a:lvl2pPr>
          </a:lstStyle>
          <a:p>
            <a:pPr lvl="0"/>
            <a:r>
              <a:rPr lang="en-US"/>
              <a:t>Client Name Goes Here</a:t>
            </a:r>
          </a:p>
        </p:txBody>
      </p:sp>
      <p:sp>
        <p:nvSpPr>
          <p:cNvPr id="19" name="Text Placeholder 20">
            <a:extLst>
              <a:ext uri="{FF2B5EF4-FFF2-40B4-BE49-F238E27FC236}">
                <a16:creationId xmlns:a16="http://schemas.microsoft.com/office/drawing/2014/main" id="{160A024A-0DB5-47BC-83E2-AF47762007AB}"/>
              </a:ext>
            </a:extLst>
          </p:cNvPr>
          <p:cNvSpPr>
            <a:spLocks noGrp="1"/>
          </p:cNvSpPr>
          <p:nvPr>
            <p:ph type="body" sz="quarter" idx="16" hasCustomPrompt="1"/>
          </p:nvPr>
        </p:nvSpPr>
        <p:spPr>
          <a:xfrm>
            <a:off x="463923" y="4923473"/>
            <a:ext cx="4811267" cy="1477328"/>
          </a:xfrm>
        </p:spPr>
        <p:txBody>
          <a:bodyPr wrap="square" anchor="b">
            <a:spAutoFit/>
          </a:bodyPr>
          <a:lstStyle>
            <a:lvl1pPr marL="0" indent="0">
              <a:lnSpc>
                <a:spcPct val="150000"/>
              </a:lnSpc>
              <a:spcBef>
                <a:spcPts val="0"/>
              </a:spcBef>
              <a:spcAft>
                <a:spcPts val="1200"/>
              </a:spcAft>
              <a:buNone/>
              <a:defRPr sz="1600" baseline="0"/>
            </a:lvl1pPr>
            <a:lvl2pPr marL="174625" indent="0">
              <a:buNone/>
              <a:defRPr/>
            </a:lvl2pPr>
          </a:lstStyle>
          <a:p>
            <a:pPr lvl="0"/>
            <a:r>
              <a:rPr lang="en-US"/>
              <a:t>This where your descriptive body text about the project will go. Try to keep it relatively short and simple. Don’t overwhelm the reader with too much content. Convey your point by speaking. </a:t>
            </a:r>
          </a:p>
        </p:txBody>
      </p:sp>
    </p:spTree>
    <p:extLst>
      <p:ext uri="{BB962C8B-B14F-4D97-AF65-F5344CB8AC3E}">
        <p14:creationId xmlns:p14="http://schemas.microsoft.com/office/powerpoint/2010/main" val="191222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Project: Intro + Caption">
    <p:spTree>
      <p:nvGrpSpPr>
        <p:cNvPr id="1" name=""/>
        <p:cNvGrpSpPr/>
        <p:nvPr/>
      </p:nvGrpSpPr>
      <p:grpSpPr>
        <a:xfrm>
          <a:off x="0" y="0"/>
          <a:ext cx="0" cy="0"/>
          <a:chOff x="0" y="0"/>
          <a:chExt cx="0" cy="0"/>
        </a:xfrm>
      </p:grpSpPr>
      <p:sp>
        <p:nvSpPr>
          <p:cNvPr id="9" name="Text Placeholder 8"/>
          <p:cNvSpPr>
            <a:spLocks noGrp="1"/>
          </p:cNvSpPr>
          <p:nvPr>
            <p:ph type="body" sz="quarter" idx="18"/>
          </p:nvPr>
        </p:nvSpPr>
        <p:spPr>
          <a:xfrm>
            <a:off x="7845425" y="4143375"/>
            <a:ext cx="2870200" cy="2190750"/>
          </a:xfrm>
          <a:blipFill>
            <a:blip r:embed="rId2"/>
            <a:stretch>
              <a:fillRect/>
            </a:stretch>
          </a:blipFill>
        </p:spPr>
        <p:txBody>
          <a:bodyPr/>
          <a:lstStyle>
            <a:lvl1pPr marL="0" indent="0">
              <a:buNone/>
              <a:defRPr sz="100"/>
            </a:lvl1pPr>
          </a:lstStyle>
          <a:p>
            <a:pPr lvl="0"/>
            <a:r>
              <a:rPr lang="en-US"/>
              <a:t>Click to edit Master text styles</a:t>
            </a:r>
          </a:p>
        </p:txBody>
      </p:sp>
      <p:sp>
        <p:nvSpPr>
          <p:cNvPr id="7" name="Picture Placeholder 6">
            <a:extLst>
              <a:ext uri="{FF2B5EF4-FFF2-40B4-BE49-F238E27FC236}">
                <a16:creationId xmlns:a16="http://schemas.microsoft.com/office/drawing/2014/main" id="{D535A70F-615B-482B-BD11-B01F6463DA9B}"/>
              </a:ext>
            </a:extLst>
          </p:cNvPr>
          <p:cNvSpPr>
            <a:spLocks noGrp="1"/>
          </p:cNvSpPr>
          <p:nvPr>
            <p:ph type="pic" sz="quarter" idx="13"/>
          </p:nvPr>
        </p:nvSpPr>
        <p:spPr>
          <a:xfrm>
            <a:off x="6096000" y="457199"/>
            <a:ext cx="5632077" cy="32766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6" name="Text Placeholder 25">
            <a:extLst>
              <a:ext uri="{FF2B5EF4-FFF2-40B4-BE49-F238E27FC236}">
                <a16:creationId xmlns:a16="http://schemas.microsoft.com/office/drawing/2014/main" id="{9506C5AC-7185-4E4E-8833-3D86E8F10CBD}"/>
              </a:ext>
            </a:extLst>
          </p:cNvPr>
          <p:cNvSpPr>
            <a:spLocks noGrp="1"/>
          </p:cNvSpPr>
          <p:nvPr>
            <p:ph type="body" sz="quarter" idx="17" hasCustomPrompt="1"/>
          </p:nvPr>
        </p:nvSpPr>
        <p:spPr>
          <a:xfrm>
            <a:off x="8243047" y="4356100"/>
            <a:ext cx="2117912" cy="1708524"/>
          </a:xfrm>
        </p:spPr>
        <p:txBody>
          <a:bodyPr anchor="ctr">
            <a:normAutofit/>
          </a:bodyPr>
          <a:lstStyle>
            <a:lvl1pPr marL="0" indent="0">
              <a:lnSpc>
                <a:spcPct val="150000"/>
              </a:lnSpc>
              <a:spcBef>
                <a:spcPts val="0"/>
              </a:spcBef>
              <a:spcAft>
                <a:spcPts val="1200"/>
              </a:spcAft>
              <a:buNone/>
              <a:defRPr sz="1200" b="0" baseline="0"/>
            </a:lvl1pPr>
          </a:lstStyle>
          <a:p>
            <a:pPr lvl="0"/>
            <a:r>
              <a:rPr lang="en-US"/>
              <a:t>Click here to add your caption text. Try to keep it relatively short and simple. Don’t overwhelm the reader with too much content.</a:t>
            </a:r>
          </a:p>
        </p:txBody>
      </p:sp>
      <p:sp>
        <p:nvSpPr>
          <p:cNvPr id="14" name="Title 1">
            <a:extLst>
              <a:ext uri="{FF2B5EF4-FFF2-40B4-BE49-F238E27FC236}">
                <a16:creationId xmlns:a16="http://schemas.microsoft.com/office/drawing/2014/main" id="{03B3ADF3-F160-4DEC-BD3E-C744227E89B7}"/>
              </a:ext>
            </a:extLst>
          </p:cNvPr>
          <p:cNvSpPr>
            <a:spLocks noGrp="1"/>
          </p:cNvSpPr>
          <p:nvPr>
            <p:ph type="title" hasCustomPrompt="1"/>
          </p:nvPr>
        </p:nvSpPr>
        <p:spPr>
          <a:xfrm>
            <a:off x="463923" y="457200"/>
            <a:ext cx="4804544" cy="369332"/>
          </a:xfrm>
        </p:spPr>
        <p:txBody>
          <a:bodyPr wrap="square">
            <a:spAutoFit/>
          </a:bodyPr>
          <a:lstStyle>
            <a:lvl1pPr>
              <a:lnSpc>
                <a:spcPct val="100000"/>
              </a:lnSpc>
              <a:spcAft>
                <a:spcPts val="1800"/>
              </a:spcAft>
              <a:defRPr sz="2400"/>
            </a:lvl1pPr>
          </a:lstStyle>
          <a:p>
            <a:r>
              <a:rPr lang="en-US"/>
              <a:t>Project Title Goes Here</a:t>
            </a:r>
          </a:p>
        </p:txBody>
      </p:sp>
      <p:sp>
        <p:nvSpPr>
          <p:cNvPr id="17" name="TextBox 16">
            <a:extLst>
              <a:ext uri="{FF2B5EF4-FFF2-40B4-BE49-F238E27FC236}">
                <a16:creationId xmlns:a16="http://schemas.microsoft.com/office/drawing/2014/main" id="{BAF5EF0E-DFCF-451F-83D4-023E062DE2AF}"/>
              </a:ext>
            </a:extLst>
          </p:cNvPr>
          <p:cNvSpPr txBox="1"/>
          <p:nvPr userDrawn="1"/>
        </p:nvSpPr>
        <p:spPr>
          <a:xfrm>
            <a:off x="457200" y="1584920"/>
            <a:ext cx="732329" cy="250390"/>
          </a:xfrm>
          <a:prstGeom prst="rect">
            <a:avLst/>
          </a:prstGeom>
          <a:noFill/>
        </p:spPr>
        <p:txBody>
          <a:bodyPr wrap="square" lIns="0" tIns="0" rIns="0" bIns="0" rtlCol="0" anchor="t" anchorCtr="0">
            <a:spAutoFit/>
          </a:bodyPr>
          <a:lstStyle/>
          <a:p>
            <a:pPr>
              <a:lnSpc>
                <a:spcPct val="150000"/>
              </a:lnSpc>
              <a:spcAft>
                <a:spcPts val="600"/>
              </a:spcAft>
            </a:pPr>
            <a:r>
              <a:rPr lang="en-US" sz="1200" b="1">
                <a:latin typeface="+mn-lt"/>
                <a:ea typeface="PW Centra No2" pitchFamily="2" charset="0"/>
              </a:rPr>
              <a:t>Location:</a:t>
            </a:r>
          </a:p>
        </p:txBody>
      </p:sp>
      <p:sp>
        <p:nvSpPr>
          <p:cNvPr id="18" name="TextBox 17">
            <a:extLst>
              <a:ext uri="{FF2B5EF4-FFF2-40B4-BE49-F238E27FC236}">
                <a16:creationId xmlns:a16="http://schemas.microsoft.com/office/drawing/2014/main" id="{52EEC3FF-2917-4A31-8748-477799D326D5}"/>
              </a:ext>
            </a:extLst>
          </p:cNvPr>
          <p:cNvSpPr txBox="1"/>
          <p:nvPr userDrawn="1"/>
        </p:nvSpPr>
        <p:spPr>
          <a:xfrm>
            <a:off x="457200" y="1934394"/>
            <a:ext cx="732329" cy="250390"/>
          </a:xfrm>
          <a:prstGeom prst="rect">
            <a:avLst/>
          </a:prstGeom>
          <a:noFill/>
        </p:spPr>
        <p:txBody>
          <a:bodyPr wrap="square" lIns="0" tIns="0" rIns="0" bIns="0" rtlCol="0" anchor="b" anchorCtr="0">
            <a:spAutoFit/>
          </a:bodyPr>
          <a:lstStyle/>
          <a:p>
            <a:pPr>
              <a:lnSpc>
                <a:spcPct val="150000"/>
              </a:lnSpc>
              <a:spcAft>
                <a:spcPts val="600"/>
              </a:spcAft>
            </a:pPr>
            <a:r>
              <a:rPr lang="en-US" sz="1200" b="1">
                <a:latin typeface="+mn-lt"/>
                <a:ea typeface="PW Centra No2" pitchFamily="2" charset="0"/>
              </a:rPr>
              <a:t>Client:</a:t>
            </a:r>
            <a:endParaRPr lang="en-US" sz="1200">
              <a:latin typeface="+mn-lt"/>
              <a:ea typeface="PW Centra No2" pitchFamily="2" charset="0"/>
            </a:endParaRPr>
          </a:p>
        </p:txBody>
      </p:sp>
      <p:sp>
        <p:nvSpPr>
          <p:cNvPr id="19" name="Text Placeholder 14">
            <a:extLst>
              <a:ext uri="{FF2B5EF4-FFF2-40B4-BE49-F238E27FC236}">
                <a16:creationId xmlns:a16="http://schemas.microsoft.com/office/drawing/2014/main" id="{158CBB80-AFAD-4B6C-82E9-278BA4301F02}"/>
              </a:ext>
            </a:extLst>
          </p:cNvPr>
          <p:cNvSpPr>
            <a:spLocks noGrp="1"/>
          </p:cNvSpPr>
          <p:nvPr>
            <p:ph type="body" sz="quarter" idx="14" hasCustomPrompt="1"/>
          </p:nvPr>
        </p:nvSpPr>
        <p:spPr>
          <a:xfrm>
            <a:off x="1189530" y="1571345"/>
            <a:ext cx="4078938" cy="277541"/>
          </a:xfrm>
        </p:spPr>
        <p:txBody>
          <a:bodyPr anchor="ctr">
            <a:normAutofit/>
          </a:bodyPr>
          <a:lstStyle>
            <a:lvl1pPr marL="0" indent="0">
              <a:buNone/>
              <a:defRPr sz="1200"/>
            </a:lvl1pPr>
            <a:lvl2pPr marL="174625" indent="0">
              <a:buNone/>
              <a:defRPr/>
            </a:lvl2pPr>
          </a:lstStyle>
          <a:p>
            <a:pPr lvl="0"/>
            <a:r>
              <a:rPr lang="en-US"/>
              <a:t>Location, Location</a:t>
            </a:r>
          </a:p>
        </p:txBody>
      </p:sp>
      <p:sp>
        <p:nvSpPr>
          <p:cNvPr id="20" name="Text Placeholder 14">
            <a:extLst>
              <a:ext uri="{FF2B5EF4-FFF2-40B4-BE49-F238E27FC236}">
                <a16:creationId xmlns:a16="http://schemas.microsoft.com/office/drawing/2014/main" id="{6B443450-6A39-4760-AFF5-AEC140A3995E}"/>
              </a:ext>
            </a:extLst>
          </p:cNvPr>
          <p:cNvSpPr>
            <a:spLocks noGrp="1"/>
          </p:cNvSpPr>
          <p:nvPr>
            <p:ph type="body" sz="quarter" idx="15" hasCustomPrompt="1"/>
          </p:nvPr>
        </p:nvSpPr>
        <p:spPr>
          <a:xfrm>
            <a:off x="968090" y="1920819"/>
            <a:ext cx="4300377" cy="277541"/>
          </a:xfrm>
        </p:spPr>
        <p:txBody>
          <a:bodyPr anchor="ctr">
            <a:normAutofit/>
          </a:bodyPr>
          <a:lstStyle>
            <a:lvl1pPr marL="0" indent="0">
              <a:buNone/>
              <a:defRPr sz="1200"/>
            </a:lvl1pPr>
            <a:lvl2pPr marL="174625" indent="0">
              <a:buNone/>
              <a:defRPr/>
            </a:lvl2pPr>
          </a:lstStyle>
          <a:p>
            <a:pPr lvl="0"/>
            <a:r>
              <a:rPr lang="en-US"/>
              <a:t>Client Name Goes Here</a:t>
            </a:r>
          </a:p>
        </p:txBody>
      </p:sp>
      <p:sp>
        <p:nvSpPr>
          <p:cNvPr id="13"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a:prstGeom prst="rect">
            <a:avLst/>
          </a:prstGeom>
        </p:spPr>
        <p:txBody>
          <a:bodyPr/>
          <a:lstStyle/>
          <a:p>
            <a:endParaRPr lang="en-US"/>
          </a:p>
        </p:txBody>
      </p:sp>
      <p:sp>
        <p:nvSpPr>
          <p:cNvPr id="15"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a:p>
        </p:txBody>
      </p:sp>
      <p:sp>
        <p:nvSpPr>
          <p:cNvPr id="24" name="Text Placeholder 10"/>
          <p:cNvSpPr>
            <a:spLocks noGrp="1"/>
          </p:cNvSpPr>
          <p:nvPr>
            <p:ph type="body" sz="quarter" idx="19"/>
          </p:nvPr>
        </p:nvSpPr>
        <p:spPr>
          <a:xfrm>
            <a:off x="6518275" y="4025900"/>
            <a:ext cx="1201738" cy="1109663"/>
          </a:xfrm>
          <a:blipFill>
            <a:blip r:embed="rId3"/>
            <a:stretch>
              <a:fillRect/>
            </a:stretch>
          </a:blipFill>
        </p:spPr>
        <p:txBody>
          <a:bodyPr/>
          <a:lstStyle>
            <a:lvl1pPr marL="0" indent="0">
              <a:buNone/>
              <a:defRPr sz="100">
                <a:solidFill>
                  <a:schemeClr val="bg1"/>
                </a:solidFill>
              </a:defRPr>
            </a:lvl1pPr>
          </a:lstStyle>
          <a:p>
            <a:pPr lvl="0"/>
            <a:r>
              <a:rPr lang="en-US"/>
              <a:t>Click to edit Master text styles</a:t>
            </a:r>
          </a:p>
        </p:txBody>
      </p:sp>
      <p:sp>
        <p:nvSpPr>
          <p:cNvPr id="16" name="Text Placeholder 20">
            <a:extLst>
              <a:ext uri="{FF2B5EF4-FFF2-40B4-BE49-F238E27FC236}">
                <a16:creationId xmlns:a16="http://schemas.microsoft.com/office/drawing/2014/main" id="{160A024A-0DB5-47BC-83E2-AF47762007AB}"/>
              </a:ext>
            </a:extLst>
          </p:cNvPr>
          <p:cNvSpPr>
            <a:spLocks noGrp="1"/>
          </p:cNvSpPr>
          <p:nvPr>
            <p:ph type="body" sz="quarter" idx="16" hasCustomPrompt="1"/>
          </p:nvPr>
        </p:nvSpPr>
        <p:spPr>
          <a:xfrm>
            <a:off x="463923" y="4923473"/>
            <a:ext cx="4811267" cy="1477328"/>
          </a:xfrm>
        </p:spPr>
        <p:txBody>
          <a:bodyPr wrap="square" anchor="b">
            <a:spAutoFit/>
          </a:bodyPr>
          <a:lstStyle>
            <a:lvl1pPr marL="0" indent="0">
              <a:lnSpc>
                <a:spcPct val="150000"/>
              </a:lnSpc>
              <a:spcBef>
                <a:spcPts val="0"/>
              </a:spcBef>
              <a:spcAft>
                <a:spcPts val="1200"/>
              </a:spcAft>
              <a:buNone/>
              <a:defRPr sz="1600" baseline="0"/>
            </a:lvl1pPr>
            <a:lvl2pPr marL="174625" indent="0">
              <a:buNone/>
              <a:defRPr/>
            </a:lvl2pPr>
          </a:lstStyle>
          <a:p>
            <a:pPr lvl="0"/>
            <a:r>
              <a:rPr lang="en-US"/>
              <a:t>This where your descriptive body text about the project will go. Try to keep it relatively short and simple. Don’t overwhelm the reader with too much content. Convey your point by speaking. </a:t>
            </a:r>
          </a:p>
        </p:txBody>
      </p:sp>
    </p:spTree>
    <p:extLst>
      <p:ext uri="{BB962C8B-B14F-4D97-AF65-F5344CB8AC3E}">
        <p14:creationId xmlns:p14="http://schemas.microsoft.com/office/powerpoint/2010/main" val="111786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Project: 1 Image Full Ble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0" y="0"/>
            <a:ext cx="12192000"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102792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Project: 2 Image Layout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7311207" y="0"/>
            <a:ext cx="4880793"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199" y="472440"/>
            <a:ext cx="6660465" cy="356616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37675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Project: 2 Image Layout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4876800" y="457200"/>
            <a:ext cx="6858000" cy="59436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200" y="457200"/>
            <a:ext cx="4226058" cy="272346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245545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ject: Intro ">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535A70F-615B-482B-BD11-B01F6463DA9B}"/>
              </a:ext>
            </a:extLst>
          </p:cNvPr>
          <p:cNvSpPr>
            <a:spLocks noGrp="1"/>
          </p:cNvSpPr>
          <p:nvPr>
            <p:ph type="pic" sz="quarter" idx="13"/>
          </p:nvPr>
        </p:nvSpPr>
        <p:spPr>
          <a:xfrm>
            <a:off x="6705601" y="0"/>
            <a:ext cx="5486399"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0" name="Title 1">
            <a:extLst>
              <a:ext uri="{FF2B5EF4-FFF2-40B4-BE49-F238E27FC236}">
                <a16:creationId xmlns:a16="http://schemas.microsoft.com/office/drawing/2014/main" id="{03B3ADF3-F160-4DEC-BD3E-C744227E89B7}"/>
              </a:ext>
            </a:extLst>
          </p:cNvPr>
          <p:cNvSpPr>
            <a:spLocks noGrp="1"/>
          </p:cNvSpPr>
          <p:nvPr>
            <p:ph type="title" hasCustomPrompt="1"/>
          </p:nvPr>
        </p:nvSpPr>
        <p:spPr>
          <a:xfrm>
            <a:off x="463923" y="457200"/>
            <a:ext cx="4804544" cy="369332"/>
          </a:xfrm>
        </p:spPr>
        <p:txBody>
          <a:bodyPr wrap="square">
            <a:spAutoFit/>
          </a:bodyPr>
          <a:lstStyle>
            <a:lvl1pPr>
              <a:lnSpc>
                <a:spcPct val="100000"/>
              </a:lnSpc>
              <a:spcAft>
                <a:spcPts val="1800"/>
              </a:spcAft>
              <a:defRPr sz="2400"/>
            </a:lvl1pPr>
          </a:lstStyle>
          <a:p>
            <a:r>
              <a:rPr lang="en-US"/>
              <a:t>Project Title Goes Here</a:t>
            </a:r>
          </a:p>
        </p:txBody>
      </p:sp>
      <p:sp>
        <p:nvSpPr>
          <p:cNvPr id="11" name="TextBox 10">
            <a:extLst>
              <a:ext uri="{FF2B5EF4-FFF2-40B4-BE49-F238E27FC236}">
                <a16:creationId xmlns:a16="http://schemas.microsoft.com/office/drawing/2014/main" id="{BAF5EF0E-DFCF-451F-83D4-023E062DE2AF}"/>
              </a:ext>
            </a:extLst>
          </p:cNvPr>
          <p:cNvSpPr txBox="1"/>
          <p:nvPr userDrawn="1"/>
        </p:nvSpPr>
        <p:spPr>
          <a:xfrm>
            <a:off x="457200" y="1584920"/>
            <a:ext cx="732329" cy="250390"/>
          </a:xfrm>
          <a:prstGeom prst="rect">
            <a:avLst/>
          </a:prstGeom>
          <a:noFill/>
        </p:spPr>
        <p:txBody>
          <a:bodyPr wrap="square" lIns="0" tIns="0" rIns="0" bIns="0" rtlCol="0" anchor="t" anchorCtr="0">
            <a:spAutoFit/>
          </a:bodyPr>
          <a:lstStyle/>
          <a:p>
            <a:pPr>
              <a:lnSpc>
                <a:spcPct val="150000"/>
              </a:lnSpc>
              <a:spcAft>
                <a:spcPts val="600"/>
              </a:spcAft>
            </a:pPr>
            <a:r>
              <a:rPr lang="en-US" sz="1200" b="1">
                <a:latin typeface="+mn-lt"/>
                <a:ea typeface="PW Centra No2" pitchFamily="2" charset="0"/>
              </a:rPr>
              <a:t>Location:</a:t>
            </a:r>
          </a:p>
        </p:txBody>
      </p:sp>
      <p:sp>
        <p:nvSpPr>
          <p:cNvPr id="14" name="TextBox 13">
            <a:extLst>
              <a:ext uri="{FF2B5EF4-FFF2-40B4-BE49-F238E27FC236}">
                <a16:creationId xmlns:a16="http://schemas.microsoft.com/office/drawing/2014/main" id="{52EEC3FF-2917-4A31-8748-477799D326D5}"/>
              </a:ext>
            </a:extLst>
          </p:cNvPr>
          <p:cNvSpPr txBox="1"/>
          <p:nvPr userDrawn="1"/>
        </p:nvSpPr>
        <p:spPr>
          <a:xfrm>
            <a:off x="457200" y="1934394"/>
            <a:ext cx="732329" cy="250390"/>
          </a:xfrm>
          <a:prstGeom prst="rect">
            <a:avLst/>
          </a:prstGeom>
          <a:noFill/>
        </p:spPr>
        <p:txBody>
          <a:bodyPr wrap="square" lIns="0" tIns="0" rIns="0" bIns="0" rtlCol="0" anchor="b" anchorCtr="0">
            <a:spAutoFit/>
          </a:bodyPr>
          <a:lstStyle/>
          <a:p>
            <a:pPr>
              <a:lnSpc>
                <a:spcPct val="150000"/>
              </a:lnSpc>
              <a:spcAft>
                <a:spcPts val="600"/>
              </a:spcAft>
            </a:pPr>
            <a:r>
              <a:rPr lang="en-US" sz="1200" b="1">
                <a:latin typeface="+mn-lt"/>
                <a:ea typeface="PW Centra No2" pitchFamily="2" charset="0"/>
              </a:rPr>
              <a:t>Client:</a:t>
            </a:r>
            <a:endParaRPr lang="en-US" sz="1200">
              <a:latin typeface="+mn-lt"/>
              <a:ea typeface="PW Centra No2" pitchFamily="2" charset="0"/>
            </a:endParaRPr>
          </a:p>
        </p:txBody>
      </p:sp>
      <p:sp>
        <p:nvSpPr>
          <p:cNvPr id="17" name="Text Placeholder 14">
            <a:extLst>
              <a:ext uri="{FF2B5EF4-FFF2-40B4-BE49-F238E27FC236}">
                <a16:creationId xmlns:a16="http://schemas.microsoft.com/office/drawing/2014/main" id="{158CBB80-AFAD-4B6C-82E9-278BA4301F02}"/>
              </a:ext>
            </a:extLst>
          </p:cNvPr>
          <p:cNvSpPr>
            <a:spLocks noGrp="1"/>
          </p:cNvSpPr>
          <p:nvPr>
            <p:ph type="body" sz="quarter" idx="14" hasCustomPrompt="1"/>
          </p:nvPr>
        </p:nvSpPr>
        <p:spPr>
          <a:xfrm>
            <a:off x="1189530" y="1571345"/>
            <a:ext cx="4078938" cy="277541"/>
          </a:xfrm>
        </p:spPr>
        <p:txBody>
          <a:bodyPr anchor="ctr">
            <a:normAutofit/>
          </a:bodyPr>
          <a:lstStyle>
            <a:lvl1pPr marL="0" indent="0">
              <a:buNone/>
              <a:defRPr sz="1200"/>
            </a:lvl1pPr>
            <a:lvl2pPr marL="174625" indent="0">
              <a:buNone/>
              <a:defRPr/>
            </a:lvl2pPr>
          </a:lstStyle>
          <a:p>
            <a:pPr lvl="0"/>
            <a:r>
              <a:rPr lang="en-US"/>
              <a:t>Location, Location</a:t>
            </a:r>
          </a:p>
        </p:txBody>
      </p:sp>
      <p:sp>
        <p:nvSpPr>
          <p:cNvPr id="18" name="Text Placeholder 14">
            <a:extLst>
              <a:ext uri="{FF2B5EF4-FFF2-40B4-BE49-F238E27FC236}">
                <a16:creationId xmlns:a16="http://schemas.microsoft.com/office/drawing/2014/main" id="{6B443450-6A39-4760-AFF5-AEC140A3995E}"/>
              </a:ext>
            </a:extLst>
          </p:cNvPr>
          <p:cNvSpPr>
            <a:spLocks noGrp="1"/>
          </p:cNvSpPr>
          <p:nvPr>
            <p:ph type="body" sz="quarter" idx="15" hasCustomPrompt="1"/>
          </p:nvPr>
        </p:nvSpPr>
        <p:spPr>
          <a:xfrm>
            <a:off x="968090" y="1920819"/>
            <a:ext cx="4300377" cy="277541"/>
          </a:xfrm>
        </p:spPr>
        <p:txBody>
          <a:bodyPr anchor="ctr">
            <a:normAutofit/>
          </a:bodyPr>
          <a:lstStyle>
            <a:lvl1pPr marL="0" indent="0">
              <a:buNone/>
              <a:defRPr sz="1200"/>
            </a:lvl1pPr>
            <a:lvl2pPr marL="174625" indent="0">
              <a:buNone/>
              <a:defRPr/>
            </a:lvl2pPr>
          </a:lstStyle>
          <a:p>
            <a:pPr lvl="0"/>
            <a:r>
              <a:rPr lang="en-US"/>
              <a:t>Client Name Goes Here</a:t>
            </a:r>
          </a:p>
        </p:txBody>
      </p:sp>
      <p:sp>
        <p:nvSpPr>
          <p:cNvPr id="19" name="Text Placeholder 20">
            <a:extLst>
              <a:ext uri="{FF2B5EF4-FFF2-40B4-BE49-F238E27FC236}">
                <a16:creationId xmlns:a16="http://schemas.microsoft.com/office/drawing/2014/main" id="{160A024A-0DB5-47BC-83E2-AF47762007AB}"/>
              </a:ext>
            </a:extLst>
          </p:cNvPr>
          <p:cNvSpPr>
            <a:spLocks noGrp="1"/>
          </p:cNvSpPr>
          <p:nvPr>
            <p:ph type="body" sz="quarter" idx="16" hasCustomPrompt="1"/>
          </p:nvPr>
        </p:nvSpPr>
        <p:spPr>
          <a:xfrm>
            <a:off x="463923" y="4923473"/>
            <a:ext cx="4811267" cy="1477328"/>
          </a:xfrm>
        </p:spPr>
        <p:txBody>
          <a:bodyPr wrap="square" anchor="b">
            <a:spAutoFit/>
          </a:bodyPr>
          <a:lstStyle>
            <a:lvl1pPr marL="0" indent="0">
              <a:lnSpc>
                <a:spcPct val="150000"/>
              </a:lnSpc>
              <a:spcBef>
                <a:spcPts val="0"/>
              </a:spcBef>
              <a:spcAft>
                <a:spcPts val="1200"/>
              </a:spcAft>
              <a:buNone/>
              <a:defRPr sz="1600" baseline="0"/>
            </a:lvl1pPr>
            <a:lvl2pPr marL="174625" indent="0">
              <a:buNone/>
              <a:defRPr/>
            </a:lvl2pPr>
          </a:lstStyle>
          <a:p>
            <a:pPr lvl="0"/>
            <a:r>
              <a:rPr lang="en-US"/>
              <a:t>This where your descriptive body text about the project will go. Try to keep it relatively short and simple. Don’t overwhelm the reader with too much content. Convey your point by speaking. </a:t>
            </a:r>
          </a:p>
        </p:txBody>
      </p:sp>
    </p:spTree>
    <p:extLst>
      <p:ext uri="{BB962C8B-B14F-4D97-AF65-F5344CB8AC3E}">
        <p14:creationId xmlns:p14="http://schemas.microsoft.com/office/powerpoint/2010/main" val="32205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Project: 3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4125468" y="3666744"/>
            <a:ext cx="3941064" cy="2734056"/>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9138" y="0"/>
            <a:ext cx="3941064" cy="4572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p:nvPr>
        </p:nvSpPr>
        <p:spPr>
          <a:xfrm>
            <a:off x="6522720" y="457200"/>
            <a:ext cx="5212080" cy="300199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9"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245482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Project: 3 Image + Caption Layout 1 ">
    <p:spTree>
      <p:nvGrpSpPr>
        <p:cNvPr id="1" name=""/>
        <p:cNvGrpSpPr/>
        <p:nvPr/>
      </p:nvGrpSpPr>
      <p:grpSpPr>
        <a:xfrm>
          <a:off x="0" y="0"/>
          <a:ext cx="0" cy="0"/>
          <a:chOff x="0" y="0"/>
          <a:chExt cx="0" cy="0"/>
        </a:xfrm>
      </p:grpSpPr>
      <p:sp>
        <p:nvSpPr>
          <p:cNvPr id="7" name="Text Placeholder 6"/>
          <p:cNvSpPr>
            <a:spLocks noGrp="1"/>
          </p:cNvSpPr>
          <p:nvPr>
            <p:ph type="body" sz="quarter" idx="18"/>
          </p:nvPr>
        </p:nvSpPr>
        <p:spPr>
          <a:xfrm>
            <a:off x="7569881" y="4208687"/>
            <a:ext cx="2297380" cy="1632042"/>
          </a:xfrm>
          <a:blipFill>
            <a:blip r:embed="rId2"/>
            <a:stretch>
              <a:fillRect/>
            </a:stretch>
          </a:blipFill>
        </p:spPr>
        <p:txBody>
          <a:bodyPr/>
          <a:lstStyle>
            <a:lvl1pPr marL="0" indent="0">
              <a:buNone/>
              <a:defRPr sz="100">
                <a:solidFill>
                  <a:schemeClr val="bg1"/>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hasCustomPrompt="1"/>
          </p:nvPr>
        </p:nvSpPr>
        <p:spPr>
          <a:xfrm>
            <a:off x="4216401" y="457201"/>
            <a:ext cx="3523130" cy="2971799"/>
          </a:xfrm>
          <a:solidFill>
            <a:schemeClr val="bg1">
              <a:lumMod val="95000"/>
            </a:schemeClr>
          </a:solidFill>
        </p:spPr>
        <p:txBody>
          <a:bodyPr anchor="ctr"/>
          <a:lstStyle>
            <a:lvl1pPr marL="0" indent="0" algn="ctr">
              <a:buNone/>
              <a:defRPr sz="1600"/>
            </a:lvl1pPr>
          </a:lstStyle>
          <a:p>
            <a:r>
              <a:rPr lang="en-US"/>
              <a:t>Click to insert image </a:t>
            </a:r>
            <a:br>
              <a:rPr lang="en-US"/>
            </a:br>
            <a:r>
              <a:rPr lang="en-US"/>
              <a:t>[and adjust sizing]</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hasCustomPrompt="1"/>
          </p:nvPr>
        </p:nvSpPr>
        <p:spPr>
          <a:xfrm>
            <a:off x="457200" y="457201"/>
            <a:ext cx="3523129" cy="2971800"/>
          </a:xfrm>
          <a:solidFill>
            <a:schemeClr val="bg1">
              <a:lumMod val="95000"/>
            </a:schemeClr>
          </a:solidFill>
        </p:spPr>
        <p:txBody>
          <a:bodyPr anchor="ctr"/>
          <a:lstStyle>
            <a:lvl1pPr marL="0" indent="0" algn="ctr">
              <a:buNone/>
              <a:defRPr sz="1600"/>
            </a:lvl1pPr>
          </a:lstStyle>
          <a:p>
            <a:r>
              <a:rPr lang="en-US"/>
              <a:t>Click to insert image </a:t>
            </a:r>
            <a:br>
              <a:rPr lang="en-US"/>
            </a:br>
            <a:r>
              <a:rPr lang="en-US"/>
              <a:t>[and adjust sizing]</a:t>
            </a:r>
          </a:p>
        </p:txBody>
      </p:sp>
      <p:sp>
        <p:nvSpPr>
          <p:cNvPr id="11" name="Text Placeholder 20">
            <a:extLst>
              <a:ext uri="{FF2B5EF4-FFF2-40B4-BE49-F238E27FC236}">
                <a16:creationId xmlns:a16="http://schemas.microsoft.com/office/drawing/2014/main" id="{705FBA5D-44E4-4F5B-895C-8CE428221ED3}"/>
              </a:ext>
            </a:extLst>
          </p:cNvPr>
          <p:cNvSpPr>
            <a:spLocks noGrp="1"/>
          </p:cNvSpPr>
          <p:nvPr>
            <p:ph type="body" sz="quarter" idx="16" hasCustomPrompt="1"/>
          </p:nvPr>
        </p:nvSpPr>
        <p:spPr>
          <a:xfrm>
            <a:off x="7832746" y="4541652"/>
            <a:ext cx="1771650" cy="886397"/>
          </a:xfrm>
        </p:spPr>
        <p:txBody>
          <a:bodyPr wrap="square" anchor="t">
            <a:spAutoFit/>
          </a:bodyPr>
          <a:lstStyle>
            <a:lvl1pPr marL="0" indent="0">
              <a:lnSpc>
                <a:spcPct val="120000"/>
              </a:lnSpc>
              <a:spcBef>
                <a:spcPts val="0"/>
              </a:spcBef>
              <a:spcAft>
                <a:spcPts val="1200"/>
              </a:spcAft>
              <a:buNone/>
              <a:defRPr sz="1200" baseline="0"/>
            </a:lvl1pPr>
            <a:lvl2pPr marL="174625" indent="0">
              <a:buNone/>
              <a:defRPr/>
            </a:lvl2pPr>
          </a:lstStyle>
          <a:p>
            <a:pPr lvl="0"/>
            <a:r>
              <a:rPr lang="en-US"/>
              <a:t>Click to insert caption text. Try to keep it relatively short and sweet here.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hasCustomPrompt="1"/>
          </p:nvPr>
        </p:nvSpPr>
        <p:spPr>
          <a:xfrm>
            <a:off x="7975134" y="457200"/>
            <a:ext cx="3522663" cy="2971800"/>
          </a:xfrm>
          <a:solidFill>
            <a:schemeClr val="bg1">
              <a:lumMod val="95000"/>
            </a:schemeClr>
          </a:solidFill>
        </p:spPr>
        <p:txBody>
          <a:bodyPr anchor="ctr"/>
          <a:lstStyle>
            <a:lvl1pPr marL="0" indent="0" algn="ctr">
              <a:buNone/>
              <a:defRPr sz="1600"/>
            </a:lvl1pPr>
          </a:lstStyle>
          <a:p>
            <a:r>
              <a:rPr lang="en-US"/>
              <a:t>Click to insert image </a:t>
            </a:r>
            <a:br>
              <a:rPr lang="en-US"/>
            </a:br>
            <a:r>
              <a:rPr lang="en-US"/>
              <a:t>[and adjust sizing]</a:t>
            </a:r>
          </a:p>
        </p:txBody>
      </p:sp>
      <p:sp>
        <p:nvSpPr>
          <p:cNvPr id="10"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9" name="Text Placeholder 8"/>
          <p:cNvSpPr>
            <a:spLocks noGrp="1"/>
          </p:cNvSpPr>
          <p:nvPr>
            <p:ph type="body" sz="quarter" idx="19"/>
          </p:nvPr>
        </p:nvSpPr>
        <p:spPr>
          <a:xfrm>
            <a:off x="6229350" y="3502559"/>
            <a:ext cx="1262783" cy="1556157"/>
          </a:xfrm>
          <a:blipFill>
            <a:blip r:embed="rId3"/>
            <a:stretch>
              <a:fillRect/>
            </a:stretch>
          </a:blipFill>
        </p:spPr>
        <p:txBody>
          <a:bodyPr/>
          <a:lstStyle>
            <a:lvl1pPr marL="0" indent="0">
              <a:buNone/>
              <a:defRPr sz="1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0191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roject: 3 Image + Caption Layout 2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5577075" y="1837944"/>
            <a:ext cx="3120399" cy="5020056"/>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200" y="457200"/>
            <a:ext cx="4917201" cy="301752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p:nvPr>
        </p:nvSpPr>
        <p:spPr>
          <a:xfrm>
            <a:off x="8891016" y="1025387"/>
            <a:ext cx="2843784" cy="2843784"/>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0"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207095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6E1677-05D3-45AB-9BD9-E845F00F7626}"/>
              </a:ext>
            </a:extLst>
          </p:cNvPr>
          <p:cNvSpPr>
            <a:spLocks noGrp="1"/>
          </p:cNvSpPr>
          <p:nvPr>
            <p:ph type="body" sz="quarter" idx="26" hasCustomPrompt="1"/>
          </p:nvPr>
        </p:nvSpPr>
        <p:spPr>
          <a:xfrm>
            <a:off x="2058194" y="1752387"/>
            <a:ext cx="8075613" cy="3353226"/>
          </a:xfrm>
        </p:spPr>
        <p:txBody>
          <a:bodyPr>
            <a:spAutoFit/>
          </a:bodyPr>
          <a:lstStyle>
            <a:lvl1pPr marL="0" indent="0" algn="ctr">
              <a:lnSpc>
                <a:spcPct val="100000"/>
              </a:lnSpc>
              <a:spcBef>
                <a:spcPts val="0"/>
              </a:spcBef>
              <a:spcAft>
                <a:spcPts val="2400"/>
              </a:spcAft>
              <a:buFont typeface="Segoe UI" panose="020B0502040204020203" pitchFamily="34" charset="0"/>
              <a:buChar char="​"/>
              <a:defRPr sz="3600" b="1" baseline="0"/>
            </a:lvl1pPr>
            <a:lvl2pPr marL="0" indent="0" algn="ctr">
              <a:buFont typeface="Segoe UI" panose="020B0502040204020203" pitchFamily="34" charset="0"/>
              <a:buChar char="​"/>
              <a:defRPr sz="1400" b="1"/>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a:t>Quote or other interesting text can go on this call out page. Adjust the margin of the box so the text is centered on the page. Hit enter, then tab to add source below. </a:t>
            </a:r>
          </a:p>
          <a:p>
            <a:pPr lvl="1"/>
            <a:r>
              <a:rPr lang="en-US"/>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33405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Quote (serif)">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3EFCFA81-8288-4497-B4E9-A28785F995D9}"/>
              </a:ext>
            </a:extLst>
          </p:cNvPr>
          <p:cNvSpPr>
            <a:spLocks noGrp="1"/>
          </p:cNvSpPr>
          <p:nvPr>
            <p:ph type="body" sz="quarter" idx="26" hasCustomPrompt="1"/>
          </p:nvPr>
        </p:nvSpPr>
        <p:spPr>
          <a:xfrm>
            <a:off x="2058193" y="1710789"/>
            <a:ext cx="8075613" cy="3353226"/>
          </a:xfrm>
        </p:spPr>
        <p:txBody>
          <a:bodyPr>
            <a:spAutoFit/>
          </a:bodyPr>
          <a:lstStyle>
            <a:lvl1pPr marL="0" indent="0" algn="ctr">
              <a:lnSpc>
                <a:spcPct val="100000"/>
              </a:lnSpc>
              <a:spcBef>
                <a:spcPts val="0"/>
              </a:spcBef>
              <a:spcAft>
                <a:spcPts val="2400"/>
              </a:spcAft>
              <a:buFont typeface="Segoe UI" panose="020B0502040204020203" pitchFamily="34" charset="0"/>
              <a:buChar char="​"/>
              <a:defRPr sz="3600" b="1">
                <a:solidFill>
                  <a:schemeClr val="accent1"/>
                </a:solidFill>
                <a:latin typeface="PW Serif" panose="02000603080000020004" pitchFamily="2" charset="0"/>
              </a:defRPr>
            </a:lvl1pPr>
            <a:lvl2pPr marL="0" indent="0" algn="ctr">
              <a:buFont typeface="Segoe UI" panose="020B0502040204020203" pitchFamily="34" charset="0"/>
              <a:buChar char="​"/>
              <a:defRPr sz="1400" b="1">
                <a:solidFill>
                  <a:schemeClr val="accent1"/>
                </a:solidFill>
              </a:defRPr>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a:t>Quote or other interesting text can go on this call out page. Adjust the margin of the box so the text is centered on the page. Hit enter, then tab to add source below. </a:t>
            </a:r>
          </a:p>
          <a:p>
            <a:pPr lvl="1"/>
            <a:r>
              <a:rPr lang="en-US"/>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11" name="Date Placeholder 10">
            <a:extLst>
              <a:ext uri="{FF2B5EF4-FFF2-40B4-BE49-F238E27FC236}">
                <a16:creationId xmlns:a16="http://schemas.microsoft.com/office/drawing/2014/main" id="{B9108513-8F01-48E9-AC19-A95D6DB30642}"/>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11463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Quote + Image (serif)">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B720395B-7874-468F-89E8-1EDC45B44EE2}"/>
              </a:ext>
            </a:extLst>
          </p:cNvPr>
          <p:cNvSpPr>
            <a:spLocks noGrp="1"/>
          </p:cNvSpPr>
          <p:nvPr>
            <p:ph type="body" sz="quarter" idx="26" hasCustomPrompt="1"/>
          </p:nvPr>
        </p:nvSpPr>
        <p:spPr>
          <a:xfrm>
            <a:off x="2058194" y="1383056"/>
            <a:ext cx="8075613" cy="4091889"/>
          </a:xfrm>
        </p:spPr>
        <p:txBody>
          <a:bodyPr lIns="365760" tIns="365760" rIns="365760" bIns="365760">
            <a:spAutoFit/>
          </a:bodyPr>
          <a:lstStyle>
            <a:lvl1pPr marL="0" indent="0" algn="ctr">
              <a:lnSpc>
                <a:spcPct val="100000"/>
              </a:lnSpc>
              <a:spcBef>
                <a:spcPts val="0"/>
              </a:spcBef>
              <a:spcAft>
                <a:spcPts val="2400"/>
              </a:spcAft>
              <a:buFont typeface="Segoe UI" panose="020B0502040204020203" pitchFamily="34" charset="0"/>
              <a:buChar char="​"/>
              <a:defRPr sz="3600" b="1">
                <a:solidFill>
                  <a:schemeClr val="tx1"/>
                </a:solidFill>
                <a:latin typeface="PW Serif" panose="02000603080000020004" pitchFamily="2" charset="0"/>
              </a:defRPr>
            </a:lvl1pPr>
            <a:lvl2pPr marL="0" indent="0" algn="ctr">
              <a:buFont typeface="Segoe UI" panose="020B0502040204020203" pitchFamily="34" charset="0"/>
              <a:buChar char="​"/>
              <a:defRPr sz="1400" b="1">
                <a:solidFill>
                  <a:schemeClr val="tx1"/>
                </a:solidFill>
              </a:defRPr>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a:t>Quote or other interesting text can go on this call out page. Adjust the margin of the box so the text is centered on the page. Hit enter, then tab to add source below. </a:t>
            </a:r>
          </a:p>
          <a:p>
            <a:pPr lvl="1"/>
            <a:r>
              <a:rPr lang="en-US"/>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11" name="Date Placeholder 10">
            <a:extLst>
              <a:ext uri="{FF2B5EF4-FFF2-40B4-BE49-F238E27FC236}">
                <a16:creationId xmlns:a16="http://schemas.microsoft.com/office/drawing/2014/main" id="{B9108513-8F01-48E9-AC19-A95D6DB30642}"/>
              </a:ext>
            </a:extLst>
          </p:cNvPr>
          <p:cNvSpPr>
            <a:spLocks noGrp="1"/>
          </p:cNvSpPr>
          <p:nvPr>
            <p:ph type="dt" sz="half" idx="15"/>
          </p:nvPr>
        </p:nvSpPr>
        <p:spPr/>
        <p:txBody>
          <a:bodyPr/>
          <a:lstStyle/>
          <a:p>
            <a:endParaRPr lang="en-US"/>
          </a:p>
        </p:txBody>
      </p:sp>
      <p:sp>
        <p:nvSpPr>
          <p:cNvPr id="5" name="Picture Placeholder 4">
            <a:extLst>
              <a:ext uri="{FF2B5EF4-FFF2-40B4-BE49-F238E27FC236}">
                <a16:creationId xmlns:a16="http://schemas.microsoft.com/office/drawing/2014/main" id="{034A7FFE-B5BC-40C5-8686-F456E7AED8DB}"/>
              </a:ext>
            </a:extLst>
          </p:cNvPr>
          <p:cNvSpPr>
            <a:spLocks noGrp="1"/>
          </p:cNvSpPr>
          <p:nvPr>
            <p:ph type="pic" sz="quarter" idx="27" hasCustomPrompt="1"/>
          </p:nvPr>
        </p:nvSpPr>
        <p:spPr>
          <a:xfrm>
            <a:off x="0" y="0"/>
            <a:ext cx="12192000" cy="6858000"/>
          </a:xfrm>
        </p:spPr>
        <p:txBody>
          <a:bodyPr tIns="4114800" anchor="ctr"/>
          <a:lstStyle>
            <a:lvl1pPr marL="0" indent="0" algn="ctr">
              <a:buNone/>
              <a:defRPr/>
            </a:lvl1pPr>
          </a:lstStyle>
          <a:p>
            <a:r>
              <a:rPr lang="en-US"/>
              <a:t>IMPORTANT! First click icon in the middle to insert image </a:t>
            </a:r>
            <a:br>
              <a:rPr lang="en-US"/>
            </a:br>
            <a:r>
              <a:rPr lang="en-US"/>
              <a:t>and then send image to back</a:t>
            </a:r>
          </a:p>
        </p:txBody>
      </p:sp>
    </p:spTree>
    <p:extLst>
      <p:ext uri="{BB962C8B-B14F-4D97-AF65-F5344CB8AC3E}">
        <p14:creationId xmlns:p14="http://schemas.microsoft.com/office/powerpoint/2010/main" val="158654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 Image +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p:nvPr>
        </p:nvSpPr>
        <p:spPr>
          <a:xfrm>
            <a:off x="457200" y="1562098"/>
            <a:ext cx="6869946" cy="4838702"/>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a:p>
        </p:txBody>
      </p:sp>
      <p:sp>
        <p:nvSpPr>
          <p:cNvPr id="1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12" name="Text Placeholder 10">
            <a:extLst>
              <a:ext uri="{FF2B5EF4-FFF2-40B4-BE49-F238E27FC236}">
                <a16:creationId xmlns:a16="http://schemas.microsoft.com/office/drawing/2014/main" id="{7DCF1DFA-B532-4C42-9BBD-85000AECA14C}"/>
              </a:ext>
            </a:extLst>
          </p:cNvPr>
          <p:cNvSpPr>
            <a:spLocks noGrp="1"/>
          </p:cNvSpPr>
          <p:nvPr>
            <p:ph type="body" sz="quarter" idx="20" hasCustomPrompt="1"/>
          </p:nvPr>
        </p:nvSpPr>
        <p:spPr>
          <a:xfrm>
            <a:off x="7512254" y="5707532"/>
            <a:ext cx="109728" cy="100584"/>
          </a:xfrm>
          <a:blipFill>
            <a:blip r:embed="rId2"/>
            <a:stretch>
              <a:fillRect/>
            </a:stretch>
          </a:blipFill>
        </p:spPr>
        <p:txBody>
          <a:bodyPr>
            <a:normAutofit/>
          </a:bodyPr>
          <a:lstStyle>
            <a:lvl1pPr marL="0" indent="0">
              <a:buNone/>
              <a:defRPr sz="100"/>
            </a:lvl1pPr>
          </a:lstStyle>
          <a:p>
            <a:pPr lvl="0"/>
            <a:r>
              <a:rPr lang="en-US"/>
              <a:t>.</a:t>
            </a:r>
          </a:p>
        </p:txBody>
      </p:sp>
      <p:sp>
        <p:nvSpPr>
          <p:cNvPr id="15"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7510027" y="5893290"/>
            <a:ext cx="2958462" cy="507510"/>
          </a:xfrm>
        </p:spPr>
        <p:txBody>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add caption</a:t>
            </a:r>
          </a:p>
          <a:p>
            <a:pPr lvl="1"/>
            <a:r>
              <a:rPr lang="en-US"/>
              <a:t>Second level</a:t>
            </a:r>
          </a:p>
        </p:txBody>
      </p:sp>
    </p:spTree>
    <p:extLst>
      <p:ext uri="{BB962C8B-B14F-4D97-AF65-F5344CB8AC3E}">
        <p14:creationId xmlns:p14="http://schemas.microsoft.com/office/powerpoint/2010/main" val="157842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 Image + Captions Vertical ">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916A91C-2377-4839-A702-8E37EF95105E}"/>
              </a:ext>
            </a:extLst>
          </p:cNvPr>
          <p:cNvSpPr>
            <a:spLocks noGrp="1"/>
          </p:cNvSpPr>
          <p:nvPr>
            <p:ph type="body" sz="quarter" idx="18" hasCustomPrompt="1"/>
          </p:nvPr>
        </p:nvSpPr>
        <p:spPr>
          <a:xfrm>
            <a:off x="7669312" y="3870882"/>
            <a:ext cx="109728" cy="100584"/>
          </a:xfrm>
          <a:blipFill>
            <a:blip r:embed="rId2"/>
            <a:stretch>
              <a:fillRect/>
            </a:stretch>
          </a:blipFill>
        </p:spPr>
        <p:txBody>
          <a:bodyPr>
            <a:normAutofit/>
          </a:bodyPr>
          <a:lstStyle>
            <a:lvl1pPr>
              <a:defRPr sz="100"/>
            </a:lvl1pPr>
          </a:lstStyle>
          <a:p>
            <a:pPr lvl="0"/>
            <a:r>
              <a:rPr lang="en-US"/>
              <a:t>.</a:t>
            </a:r>
          </a:p>
        </p:txBody>
      </p:sp>
      <p:sp>
        <p:nvSpPr>
          <p:cNvPr id="8" name="Picture Placeholder 7">
            <a:extLst>
              <a:ext uri="{FF2B5EF4-FFF2-40B4-BE49-F238E27FC236}">
                <a16:creationId xmlns:a16="http://schemas.microsoft.com/office/drawing/2014/main" id="{55E777B7-6B63-4F3A-A392-7F916D500D73}"/>
              </a:ext>
            </a:extLst>
          </p:cNvPr>
          <p:cNvSpPr>
            <a:spLocks noGrp="1"/>
          </p:cNvSpPr>
          <p:nvPr>
            <p:ph type="pic" sz="quarter" idx="16"/>
          </p:nvPr>
        </p:nvSpPr>
        <p:spPr>
          <a:xfrm>
            <a:off x="457201" y="2019300"/>
            <a:ext cx="3759200" cy="48387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Tx/>
              <a:buNone/>
              <a:tabLst/>
              <a:defRPr/>
            </a:lvl1p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a:t>Click icon to add 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a:p>
        </p:txBody>
      </p:sp>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p:nvPr>
        </p:nvSpPr>
        <p:spPr>
          <a:xfrm>
            <a:off x="7967664" y="-2243"/>
            <a:ext cx="3767136" cy="4787374"/>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9" name="Text Placeholder 8">
            <a:extLst>
              <a:ext uri="{FF2B5EF4-FFF2-40B4-BE49-F238E27FC236}">
                <a16:creationId xmlns:a16="http://schemas.microsoft.com/office/drawing/2014/main" id="{B0F6FF18-7FA4-43E6-B257-3DF78E62F584}"/>
              </a:ext>
            </a:extLst>
          </p:cNvPr>
          <p:cNvSpPr>
            <a:spLocks noGrp="1"/>
          </p:cNvSpPr>
          <p:nvPr>
            <p:ph type="body" sz="quarter" idx="14" hasCustomPrompt="1"/>
          </p:nvPr>
        </p:nvSpPr>
        <p:spPr>
          <a:xfrm>
            <a:off x="4820578" y="4056640"/>
            <a:ext cx="2958462" cy="507510"/>
          </a:xfrm>
        </p:spPr>
        <p:txBody>
          <a:bodyPr/>
          <a:lstStyle>
            <a:lvl1pPr marL="0" marR="0" indent="0" algn="r"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lgn="r">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r"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a:t>Click to add caption. Hit enter, then tab to add </a:t>
            </a:r>
            <a:r>
              <a:rPr lang="en-US" err="1"/>
              <a:t>subcaption</a:t>
            </a:r>
            <a:r>
              <a:rPr lang="en-US"/>
              <a:t> below. </a:t>
            </a:r>
          </a:p>
          <a:p>
            <a:pPr lvl="1"/>
            <a:r>
              <a:rPr lang="en-US"/>
              <a:t>Second level</a:t>
            </a:r>
          </a:p>
        </p:txBody>
      </p:sp>
      <p:sp>
        <p:nvSpPr>
          <p:cNvPr id="1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17" name="Text Placeholder 10">
            <a:extLst>
              <a:ext uri="{FF2B5EF4-FFF2-40B4-BE49-F238E27FC236}">
                <a16:creationId xmlns:a16="http://schemas.microsoft.com/office/drawing/2014/main" id="{7DCF1DFA-B532-4C42-9BBD-85000AECA14C}"/>
              </a:ext>
            </a:extLst>
          </p:cNvPr>
          <p:cNvSpPr>
            <a:spLocks noGrp="1"/>
          </p:cNvSpPr>
          <p:nvPr>
            <p:ph type="body" sz="quarter" idx="20" hasCustomPrompt="1"/>
          </p:nvPr>
        </p:nvSpPr>
        <p:spPr>
          <a:xfrm>
            <a:off x="4401508" y="2019300"/>
            <a:ext cx="109728" cy="100584"/>
          </a:xfrm>
          <a:blipFill>
            <a:blip r:embed="rId3"/>
            <a:stretch>
              <a:fillRect/>
            </a:stretch>
          </a:blipFill>
        </p:spPr>
        <p:txBody>
          <a:bodyPr>
            <a:normAutofit/>
          </a:bodyPr>
          <a:lstStyle>
            <a:lvl1pPr marL="0" indent="0">
              <a:buNone/>
              <a:defRPr sz="100"/>
            </a:lvl1pPr>
          </a:lstStyle>
          <a:p>
            <a:pPr lvl="0"/>
            <a:r>
              <a:rPr lang="en-US"/>
              <a:t>.</a:t>
            </a:r>
          </a:p>
        </p:txBody>
      </p:sp>
      <p:sp>
        <p:nvSpPr>
          <p:cNvPr id="19"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4399281" y="2205058"/>
            <a:ext cx="2958462" cy="507510"/>
          </a:xfrm>
        </p:spPr>
        <p:txBody>
          <a:bodyPr/>
          <a:lstStyle>
            <a:lvl1pPr marL="0" indent="0">
              <a:buFont typeface="Segoe UI" panose="020B0502040204020203" pitchFamily="34" charset="0"/>
              <a:buChar char="​"/>
              <a:defRPr sz="1200" b="1" baseline="0"/>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add caption. Hit enter, then tab to add </a:t>
            </a:r>
            <a:r>
              <a:rPr lang="en-US" err="1"/>
              <a:t>subcaption</a:t>
            </a:r>
            <a:r>
              <a:rPr lang="en-US"/>
              <a:t> below. </a:t>
            </a:r>
          </a:p>
          <a:p>
            <a:pPr lvl="1"/>
            <a:r>
              <a:rPr lang="en-US"/>
              <a:t>Second level</a:t>
            </a:r>
          </a:p>
        </p:txBody>
      </p:sp>
    </p:spTree>
    <p:extLst>
      <p:ext uri="{BB962C8B-B14F-4D97-AF65-F5344CB8AC3E}">
        <p14:creationId xmlns:p14="http://schemas.microsoft.com/office/powerpoint/2010/main" val="20987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 Image + Captions Horizontal ">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5E777B7-6B63-4F3A-A392-7F916D500D73}"/>
              </a:ext>
            </a:extLst>
          </p:cNvPr>
          <p:cNvSpPr>
            <a:spLocks noGrp="1"/>
          </p:cNvSpPr>
          <p:nvPr>
            <p:ph type="pic" sz="quarter" idx="16" hasCustomPrompt="1"/>
          </p:nvPr>
        </p:nvSpPr>
        <p:spPr>
          <a:xfrm>
            <a:off x="457200" y="3478088"/>
            <a:ext cx="5273040" cy="2918601"/>
          </a:xfrm>
          <a:solidFill>
            <a:schemeClr val="bg1">
              <a:lumMod val="95000"/>
            </a:schemeClr>
          </a:solidFill>
        </p:spPr>
        <p:txBody>
          <a:bodyPr anchor="ctr"/>
          <a:lstStyle>
            <a:lvl1pPr marL="0" indent="0" algn="ctr">
              <a:buFontTx/>
              <a:buNone/>
              <a:defRPr/>
            </a:lvl1pPr>
          </a:lstStyle>
          <a:p>
            <a:r>
              <a:rPr lang="en-US"/>
              <a:t>Picture</a:t>
            </a:r>
          </a:p>
        </p:txBody>
      </p:sp>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hasCustomPrompt="1"/>
          </p:nvPr>
        </p:nvSpPr>
        <p:spPr>
          <a:xfrm>
            <a:off x="6461760" y="1562100"/>
            <a:ext cx="5273040" cy="2918602"/>
          </a:xfrm>
          <a:solidFill>
            <a:schemeClr val="bg1">
              <a:lumMod val="95000"/>
            </a:schemeClr>
          </a:solidFill>
        </p:spPr>
        <p:txBody>
          <a:bodyPr anchor="ctr"/>
          <a:lstStyle>
            <a:lvl1pPr marL="0" indent="0" algn="ctr">
              <a:buNone/>
              <a:defRPr/>
            </a:lvl1pPr>
          </a:lstStyle>
          <a:p>
            <a:r>
              <a:rPr lang="en-US"/>
              <a:t>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a:p>
        </p:txBody>
      </p:sp>
      <p:sp>
        <p:nvSpPr>
          <p:cNvPr id="1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13" name="Text Placeholder 17">
            <a:extLst>
              <a:ext uri="{FF2B5EF4-FFF2-40B4-BE49-F238E27FC236}">
                <a16:creationId xmlns:a16="http://schemas.microsoft.com/office/drawing/2014/main" id="{C916A91C-2377-4839-A702-8E37EF95105E}"/>
              </a:ext>
            </a:extLst>
          </p:cNvPr>
          <p:cNvSpPr>
            <a:spLocks noGrp="1"/>
          </p:cNvSpPr>
          <p:nvPr>
            <p:ph type="body" sz="quarter" idx="20" hasCustomPrompt="1"/>
          </p:nvPr>
        </p:nvSpPr>
        <p:spPr>
          <a:xfrm>
            <a:off x="6169151" y="1562100"/>
            <a:ext cx="109728" cy="100584"/>
          </a:xfrm>
          <a:blipFill>
            <a:blip r:embed="rId2"/>
            <a:stretch>
              <a:fillRect/>
            </a:stretch>
          </a:blipFill>
        </p:spPr>
        <p:txBody>
          <a:bodyPr>
            <a:normAutofit/>
          </a:bodyPr>
          <a:lstStyle>
            <a:lvl1pPr>
              <a:defRPr sz="100"/>
            </a:lvl1pPr>
          </a:lstStyle>
          <a:p>
            <a:pPr lvl="0"/>
            <a:r>
              <a:rPr lang="en-US"/>
              <a:t>.</a:t>
            </a:r>
          </a:p>
        </p:txBody>
      </p:sp>
      <p:sp>
        <p:nvSpPr>
          <p:cNvPr id="17"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3320417" y="1747858"/>
            <a:ext cx="2958462" cy="507510"/>
          </a:xfrm>
        </p:spPr>
        <p:txBody>
          <a:bodyPr/>
          <a:lstStyle>
            <a:lvl1pPr marL="0" marR="0" indent="0" algn="r"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lgn="r">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r"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a:t>Click to add caption. Hit enter, then tab to add </a:t>
            </a:r>
            <a:r>
              <a:rPr lang="en-US" err="1"/>
              <a:t>subcaption</a:t>
            </a:r>
            <a:r>
              <a:rPr lang="en-US"/>
              <a:t> below. </a:t>
            </a:r>
          </a:p>
          <a:p>
            <a:pPr lvl="1"/>
            <a:r>
              <a:rPr lang="en-US"/>
              <a:t>Second level</a:t>
            </a:r>
          </a:p>
        </p:txBody>
      </p:sp>
      <p:sp>
        <p:nvSpPr>
          <p:cNvPr id="20" name="Text Placeholder 10">
            <a:extLst>
              <a:ext uri="{FF2B5EF4-FFF2-40B4-BE49-F238E27FC236}">
                <a16:creationId xmlns:a16="http://schemas.microsoft.com/office/drawing/2014/main" id="{7DCF1DFA-B532-4C42-9BBD-85000AECA14C}"/>
              </a:ext>
            </a:extLst>
          </p:cNvPr>
          <p:cNvSpPr>
            <a:spLocks noGrp="1"/>
          </p:cNvSpPr>
          <p:nvPr>
            <p:ph type="body" sz="quarter" idx="22" hasCustomPrompt="1"/>
          </p:nvPr>
        </p:nvSpPr>
        <p:spPr>
          <a:xfrm>
            <a:off x="5915348" y="5623712"/>
            <a:ext cx="109728" cy="100584"/>
          </a:xfrm>
          <a:blipFill>
            <a:blip r:embed="rId3"/>
            <a:stretch>
              <a:fillRect/>
            </a:stretch>
          </a:blipFill>
        </p:spPr>
        <p:txBody>
          <a:bodyPr>
            <a:normAutofit/>
          </a:bodyPr>
          <a:lstStyle>
            <a:lvl1pPr marL="0" indent="0">
              <a:buNone/>
              <a:defRPr sz="100"/>
            </a:lvl1pPr>
          </a:lstStyle>
          <a:p>
            <a:pPr lvl="0"/>
            <a:r>
              <a:rPr lang="en-US"/>
              <a:t>.</a:t>
            </a:r>
          </a:p>
        </p:txBody>
      </p:sp>
      <p:sp>
        <p:nvSpPr>
          <p:cNvPr id="21" name="Text Placeholder 8">
            <a:extLst>
              <a:ext uri="{FF2B5EF4-FFF2-40B4-BE49-F238E27FC236}">
                <a16:creationId xmlns:a16="http://schemas.microsoft.com/office/drawing/2014/main" id="{B0F6FF18-7FA4-43E6-B257-3DF78E62F584}"/>
              </a:ext>
            </a:extLst>
          </p:cNvPr>
          <p:cNvSpPr>
            <a:spLocks noGrp="1"/>
          </p:cNvSpPr>
          <p:nvPr>
            <p:ph type="body" sz="quarter" idx="23" hasCustomPrompt="1"/>
          </p:nvPr>
        </p:nvSpPr>
        <p:spPr>
          <a:xfrm>
            <a:off x="5913121" y="5809470"/>
            <a:ext cx="2958462" cy="507510"/>
          </a:xfrm>
        </p:spPr>
        <p:txBody>
          <a:bodyPr/>
          <a:lstStyle>
            <a:lvl1pPr marL="0" marR="0" indent="0" algn="l"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l"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a:t>Click to add caption. Hit enter, then tab to add </a:t>
            </a:r>
            <a:r>
              <a:rPr lang="en-US" err="1"/>
              <a:t>subcaption</a:t>
            </a:r>
            <a:r>
              <a:rPr lang="en-US"/>
              <a:t> below. </a:t>
            </a:r>
          </a:p>
          <a:p>
            <a:pPr lvl="1"/>
            <a:r>
              <a:rPr lang="en-US"/>
              <a:t>Second level</a:t>
            </a:r>
          </a:p>
        </p:txBody>
      </p:sp>
    </p:spTree>
    <p:extLst>
      <p:ext uri="{BB962C8B-B14F-4D97-AF65-F5344CB8AC3E}">
        <p14:creationId xmlns:p14="http://schemas.microsoft.com/office/powerpoint/2010/main" val="202256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3 Image + Caption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hasCustomPrompt="1"/>
          </p:nvPr>
        </p:nvSpPr>
        <p:spPr>
          <a:xfrm>
            <a:off x="3794125" y="1562100"/>
            <a:ext cx="2652713" cy="147002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 </a:t>
            </a:r>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182"/>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6964160"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9" name="Text Placeholder 18">
            <a:extLst>
              <a:ext uri="{FF2B5EF4-FFF2-40B4-BE49-F238E27FC236}">
                <a16:creationId xmlns:a16="http://schemas.microsoft.com/office/drawing/2014/main" id="{2DE6B9D2-02F9-4B79-B71F-D84A728DFDA4}"/>
              </a:ext>
            </a:extLst>
          </p:cNvPr>
          <p:cNvSpPr>
            <a:spLocks noGrp="1"/>
          </p:cNvSpPr>
          <p:nvPr>
            <p:ph type="body" sz="quarter" idx="16" hasCustomPrompt="1"/>
          </p:nvPr>
        </p:nvSpPr>
        <p:spPr>
          <a:xfrm>
            <a:off x="6431970" y="1562099"/>
            <a:ext cx="2118305" cy="1470025"/>
          </a:xfrm>
          <a:solidFill>
            <a:schemeClr val="tx1"/>
          </a:solidFill>
        </p:spPr>
        <p:txBody>
          <a:bodyPr lIns="182880" tIns="182880" rIns="182880" bIns="182880">
            <a:normAutofit/>
          </a:bodyPr>
          <a:lstStyle>
            <a:lvl1pPr marL="0" indent="0">
              <a:buFont typeface="Segoe UI" panose="020B0502040204020203" pitchFamily="34" charset="0"/>
              <a:buNone/>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1" name="Text Placeholder 20">
            <a:extLst>
              <a:ext uri="{FF2B5EF4-FFF2-40B4-BE49-F238E27FC236}">
                <a16:creationId xmlns:a16="http://schemas.microsoft.com/office/drawing/2014/main" id="{7B90B264-255B-460A-B30F-A9B9174F8722}"/>
              </a:ext>
            </a:extLst>
          </p:cNvPr>
          <p:cNvSpPr>
            <a:spLocks noGrp="1"/>
          </p:cNvSpPr>
          <p:nvPr>
            <p:ph type="body" sz="quarter" idx="17" hasCustomPrompt="1"/>
          </p:nvPr>
        </p:nvSpPr>
        <p:spPr>
          <a:xfrm>
            <a:off x="3102312" y="4325182"/>
            <a:ext cx="2109788" cy="1461256"/>
          </a:xfrm>
          <a:solidFill>
            <a:schemeClr val="tx1"/>
          </a:solidFill>
        </p:spPr>
        <p:txBody>
          <a:bodyPr lIns="182880" tIns="182880" rIns="182880" bIns="182880">
            <a:normAutofit/>
          </a:bodyPr>
          <a:lstStyle>
            <a:lvl1pPr marL="0" indent="0">
              <a:buFont typeface="Segoe UI" panose="020B0502040204020203" pitchFamily="34" charset="0"/>
              <a:buChar char="​"/>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22">
            <a:extLst>
              <a:ext uri="{FF2B5EF4-FFF2-40B4-BE49-F238E27FC236}">
                <a16:creationId xmlns:a16="http://schemas.microsoft.com/office/drawing/2014/main" id="{7F9A8AC0-F03F-4667-A0D8-6B316A49C17C}"/>
              </a:ext>
            </a:extLst>
          </p:cNvPr>
          <p:cNvSpPr>
            <a:spLocks noGrp="1"/>
          </p:cNvSpPr>
          <p:nvPr>
            <p:ph type="body" sz="quarter" idx="18" hasCustomPrompt="1"/>
          </p:nvPr>
        </p:nvSpPr>
        <p:spPr>
          <a:xfrm>
            <a:off x="9607438" y="4324350"/>
            <a:ext cx="2127362" cy="1463040"/>
          </a:xfrm>
          <a:solidFill>
            <a:schemeClr val="tx1"/>
          </a:solidFill>
        </p:spPr>
        <p:txBody>
          <a:bodyPr lIns="182880" tIns="182880" rIns="182880" bIns="182880">
            <a:normAutofit/>
          </a:bodyPr>
          <a:lstStyle>
            <a:lvl1pPr marL="0" indent="0">
              <a:buFont typeface="Segoe UI" panose="020B0502040204020203" pitchFamily="34" charset="0"/>
              <a:buChar char="​"/>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3794125" y="3190303"/>
            <a:ext cx="4756150" cy="457200"/>
          </a:xfrm>
        </p:spPr>
        <p:txBody>
          <a:bodyPr>
            <a:noAutofit/>
          </a:bodyPr>
          <a:lstStyle>
            <a:lvl1pPr marL="0" indent="0">
              <a:buFont typeface="Segoe UI" panose="020B0502040204020203" pitchFamily="34" charset="0"/>
              <a:buChar char="​"/>
              <a:defRPr sz="1200" b="1" baseline="0"/>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4748177"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6964363" y="5934112"/>
            <a:ext cx="4760912"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137099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ject: Intro + Caption">
    <p:spTree>
      <p:nvGrpSpPr>
        <p:cNvPr id="1" name=""/>
        <p:cNvGrpSpPr/>
        <p:nvPr/>
      </p:nvGrpSpPr>
      <p:grpSpPr>
        <a:xfrm>
          <a:off x="0" y="0"/>
          <a:ext cx="0" cy="0"/>
          <a:chOff x="0" y="0"/>
          <a:chExt cx="0" cy="0"/>
        </a:xfrm>
      </p:grpSpPr>
      <p:sp>
        <p:nvSpPr>
          <p:cNvPr id="9" name="Text Placeholder 8"/>
          <p:cNvSpPr>
            <a:spLocks noGrp="1"/>
          </p:cNvSpPr>
          <p:nvPr>
            <p:ph type="body" sz="quarter" idx="18"/>
          </p:nvPr>
        </p:nvSpPr>
        <p:spPr>
          <a:xfrm>
            <a:off x="7845425" y="4143375"/>
            <a:ext cx="2870200" cy="2190750"/>
          </a:xfrm>
          <a:blipFill>
            <a:blip r:embed="rId2"/>
            <a:stretch>
              <a:fillRect/>
            </a:stretch>
          </a:blipFill>
        </p:spPr>
        <p:txBody>
          <a:bodyPr/>
          <a:lstStyle>
            <a:lvl1pPr marL="0" indent="0">
              <a:buNone/>
              <a:defRPr sz="100"/>
            </a:lvl1pPr>
          </a:lstStyle>
          <a:p>
            <a:pPr lvl="0"/>
            <a:r>
              <a:rPr lang="en-US"/>
              <a:t>Click to edit Master text styles</a:t>
            </a:r>
          </a:p>
        </p:txBody>
      </p:sp>
      <p:sp>
        <p:nvSpPr>
          <p:cNvPr id="7" name="Picture Placeholder 6">
            <a:extLst>
              <a:ext uri="{FF2B5EF4-FFF2-40B4-BE49-F238E27FC236}">
                <a16:creationId xmlns:a16="http://schemas.microsoft.com/office/drawing/2014/main" id="{D535A70F-615B-482B-BD11-B01F6463DA9B}"/>
              </a:ext>
            </a:extLst>
          </p:cNvPr>
          <p:cNvSpPr>
            <a:spLocks noGrp="1"/>
          </p:cNvSpPr>
          <p:nvPr>
            <p:ph type="pic" sz="quarter" idx="13"/>
          </p:nvPr>
        </p:nvSpPr>
        <p:spPr>
          <a:xfrm>
            <a:off x="6096000" y="457199"/>
            <a:ext cx="5632077" cy="32766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6" name="Text Placeholder 25">
            <a:extLst>
              <a:ext uri="{FF2B5EF4-FFF2-40B4-BE49-F238E27FC236}">
                <a16:creationId xmlns:a16="http://schemas.microsoft.com/office/drawing/2014/main" id="{9506C5AC-7185-4E4E-8833-3D86E8F10CBD}"/>
              </a:ext>
            </a:extLst>
          </p:cNvPr>
          <p:cNvSpPr>
            <a:spLocks noGrp="1"/>
          </p:cNvSpPr>
          <p:nvPr>
            <p:ph type="body" sz="quarter" idx="17" hasCustomPrompt="1"/>
          </p:nvPr>
        </p:nvSpPr>
        <p:spPr>
          <a:xfrm>
            <a:off x="8243047" y="4356100"/>
            <a:ext cx="2117912" cy="1708524"/>
          </a:xfrm>
        </p:spPr>
        <p:txBody>
          <a:bodyPr anchor="ctr">
            <a:normAutofit/>
          </a:bodyPr>
          <a:lstStyle>
            <a:lvl1pPr marL="0" indent="0">
              <a:lnSpc>
                <a:spcPct val="150000"/>
              </a:lnSpc>
              <a:spcBef>
                <a:spcPts val="0"/>
              </a:spcBef>
              <a:spcAft>
                <a:spcPts val="1200"/>
              </a:spcAft>
              <a:buNone/>
              <a:defRPr sz="1200" b="0" baseline="0"/>
            </a:lvl1pPr>
          </a:lstStyle>
          <a:p>
            <a:pPr lvl="0"/>
            <a:r>
              <a:rPr lang="en-US"/>
              <a:t>Click here to add your caption text. Try to keep it relatively short and simple. Don’t overwhelm the reader with too much content.</a:t>
            </a:r>
          </a:p>
        </p:txBody>
      </p:sp>
      <p:sp>
        <p:nvSpPr>
          <p:cNvPr id="14" name="Title 1">
            <a:extLst>
              <a:ext uri="{FF2B5EF4-FFF2-40B4-BE49-F238E27FC236}">
                <a16:creationId xmlns:a16="http://schemas.microsoft.com/office/drawing/2014/main" id="{03B3ADF3-F160-4DEC-BD3E-C744227E89B7}"/>
              </a:ext>
            </a:extLst>
          </p:cNvPr>
          <p:cNvSpPr>
            <a:spLocks noGrp="1"/>
          </p:cNvSpPr>
          <p:nvPr>
            <p:ph type="title" hasCustomPrompt="1"/>
          </p:nvPr>
        </p:nvSpPr>
        <p:spPr>
          <a:xfrm>
            <a:off x="463923" y="457200"/>
            <a:ext cx="4804544" cy="369332"/>
          </a:xfrm>
        </p:spPr>
        <p:txBody>
          <a:bodyPr wrap="square">
            <a:spAutoFit/>
          </a:bodyPr>
          <a:lstStyle>
            <a:lvl1pPr>
              <a:lnSpc>
                <a:spcPct val="100000"/>
              </a:lnSpc>
              <a:spcAft>
                <a:spcPts val="1800"/>
              </a:spcAft>
              <a:defRPr sz="2400"/>
            </a:lvl1pPr>
          </a:lstStyle>
          <a:p>
            <a:r>
              <a:rPr lang="en-US"/>
              <a:t>Project Title Goes Here</a:t>
            </a:r>
          </a:p>
        </p:txBody>
      </p:sp>
      <p:sp>
        <p:nvSpPr>
          <p:cNvPr id="17" name="TextBox 16">
            <a:extLst>
              <a:ext uri="{FF2B5EF4-FFF2-40B4-BE49-F238E27FC236}">
                <a16:creationId xmlns:a16="http://schemas.microsoft.com/office/drawing/2014/main" id="{BAF5EF0E-DFCF-451F-83D4-023E062DE2AF}"/>
              </a:ext>
            </a:extLst>
          </p:cNvPr>
          <p:cNvSpPr txBox="1"/>
          <p:nvPr userDrawn="1"/>
        </p:nvSpPr>
        <p:spPr>
          <a:xfrm>
            <a:off x="457200" y="1584920"/>
            <a:ext cx="732329" cy="250390"/>
          </a:xfrm>
          <a:prstGeom prst="rect">
            <a:avLst/>
          </a:prstGeom>
          <a:noFill/>
        </p:spPr>
        <p:txBody>
          <a:bodyPr wrap="square" lIns="0" tIns="0" rIns="0" bIns="0" rtlCol="0" anchor="t" anchorCtr="0">
            <a:spAutoFit/>
          </a:bodyPr>
          <a:lstStyle/>
          <a:p>
            <a:pPr>
              <a:lnSpc>
                <a:spcPct val="150000"/>
              </a:lnSpc>
              <a:spcAft>
                <a:spcPts val="600"/>
              </a:spcAft>
            </a:pPr>
            <a:r>
              <a:rPr lang="en-US" sz="1200" b="1">
                <a:latin typeface="+mn-lt"/>
                <a:ea typeface="PW Centra No2" pitchFamily="2" charset="0"/>
              </a:rPr>
              <a:t>Location:</a:t>
            </a:r>
          </a:p>
        </p:txBody>
      </p:sp>
      <p:sp>
        <p:nvSpPr>
          <p:cNvPr id="18" name="TextBox 17">
            <a:extLst>
              <a:ext uri="{FF2B5EF4-FFF2-40B4-BE49-F238E27FC236}">
                <a16:creationId xmlns:a16="http://schemas.microsoft.com/office/drawing/2014/main" id="{52EEC3FF-2917-4A31-8748-477799D326D5}"/>
              </a:ext>
            </a:extLst>
          </p:cNvPr>
          <p:cNvSpPr txBox="1"/>
          <p:nvPr userDrawn="1"/>
        </p:nvSpPr>
        <p:spPr>
          <a:xfrm>
            <a:off x="457200" y="1934394"/>
            <a:ext cx="732329" cy="250390"/>
          </a:xfrm>
          <a:prstGeom prst="rect">
            <a:avLst/>
          </a:prstGeom>
          <a:noFill/>
        </p:spPr>
        <p:txBody>
          <a:bodyPr wrap="square" lIns="0" tIns="0" rIns="0" bIns="0" rtlCol="0" anchor="b" anchorCtr="0">
            <a:spAutoFit/>
          </a:bodyPr>
          <a:lstStyle/>
          <a:p>
            <a:pPr>
              <a:lnSpc>
                <a:spcPct val="150000"/>
              </a:lnSpc>
              <a:spcAft>
                <a:spcPts val="600"/>
              </a:spcAft>
            </a:pPr>
            <a:r>
              <a:rPr lang="en-US" sz="1200" b="1">
                <a:latin typeface="+mn-lt"/>
                <a:ea typeface="PW Centra No2" pitchFamily="2" charset="0"/>
              </a:rPr>
              <a:t>Client:</a:t>
            </a:r>
            <a:endParaRPr lang="en-US" sz="1200">
              <a:latin typeface="+mn-lt"/>
              <a:ea typeface="PW Centra No2" pitchFamily="2" charset="0"/>
            </a:endParaRPr>
          </a:p>
        </p:txBody>
      </p:sp>
      <p:sp>
        <p:nvSpPr>
          <p:cNvPr id="19" name="Text Placeholder 14">
            <a:extLst>
              <a:ext uri="{FF2B5EF4-FFF2-40B4-BE49-F238E27FC236}">
                <a16:creationId xmlns:a16="http://schemas.microsoft.com/office/drawing/2014/main" id="{158CBB80-AFAD-4B6C-82E9-278BA4301F02}"/>
              </a:ext>
            </a:extLst>
          </p:cNvPr>
          <p:cNvSpPr>
            <a:spLocks noGrp="1"/>
          </p:cNvSpPr>
          <p:nvPr>
            <p:ph type="body" sz="quarter" idx="14" hasCustomPrompt="1"/>
          </p:nvPr>
        </p:nvSpPr>
        <p:spPr>
          <a:xfrm>
            <a:off x="1189530" y="1571345"/>
            <a:ext cx="4078938" cy="277541"/>
          </a:xfrm>
        </p:spPr>
        <p:txBody>
          <a:bodyPr anchor="ctr">
            <a:normAutofit/>
          </a:bodyPr>
          <a:lstStyle>
            <a:lvl1pPr marL="0" indent="0">
              <a:buNone/>
              <a:defRPr sz="1200"/>
            </a:lvl1pPr>
            <a:lvl2pPr marL="174625" indent="0">
              <a:buNone/>
              <a:defRPr/>
            </a:lvl2pPr>
          </a:lstStyle>
          <a:p>
            <a:pPr lvl="0"/>
            <a:r>
              <a:rPr lang="en-US"/>
              <a:t>Location, Location</a:t>
            </a:r>
          </a:p>
        </p:txBody>
      </p:sp>
      <p:sp>
        <p:nvSpPr>
          <p:cNvPr id="20" name="Text Placeholder 14">
            <a:extLst>
              <a:ext uri="{FF2B5EF4-FFF2-40B4-BE49-F238E27FC236}">
                <a16:creationId xmlns:a16="http://schemas.microsoft.com/office/drawing/2014/main" id="{6B443450-6A39-4760-AFF5-AEC140A3995E}"/>
              </a:ext>
            </a:extLst>
          </p:cNvPr>
          <p:cNvSpPr>
            <a:spLocks noGrp="1"/>
          </p:cNvSpPr>
          <p:nvPr>
            <p:ph type="body" sz="quarter" idx="15" hasCustomPrompt="1"/>
          </p:nvPr>
        </p:nvSpPr>
        <p:spPr>
          <a:xfrm>
            <a:off x="968090" y="1920819"/>
            <a:ext cx="4300377" cy="277541"/>
          </a:xfrm>
        </p:spPr>
        <p:txBody>
          <a:bodyPr anchor="ctr">
            <a:normAutofit/>
          </a:bodyPr>
          <a:lstStyle>
            <a:lvl1pPr marL="0" indent="0">
              <a:buNone/>
              <a:defRPr sz="1200"/>
            </a:lvl1pPr>
            <a:lvl2pPr marL="174625" indent="0">
              <a:buNone/>
              <a:defRPr/>
            </a:lvl2pPr>
          </a:lstStyle>
          <a:p>
            <a:pPr lvl="0"/>
            <a:r>
              <a:rPr lang="en-US"/>
              <a:t>Client Name Goes Here</a:t>
            </a:r>
          </a:p>
        </p:txBody>
      </p:sp>
      <p:sp>
        <p:nvSpPr>
          <p:cNvPr id="13"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p:spPr>
        <p:txBody>
          <a:bodyPr/>
          <a:lstStyle/>
          <a:p>
            <a:endParaRPr lang="en-US"/>
          </a:p>
        </p:txBody>
      </p:sp>
      <p:sp>
        <p:nvSpPr>
          <p:cNvPr id="15"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a:p>
        </p:txBody>
      </p:sp>
      <p:sp>
        <p:nvSpPr>
          <p:cNvPr id="24" name="Text Placeholder 10"/>
          <p:cNvSpPr>
            <a:spLocks noGrp="1"/>
          </p:cNvSpPr>
          <p:nvPr>
            <p:ph type="body" sz="quarter" idx="19"/>
          </p:nvPr>
        </p:nvSpPr>
        <p:spPr>
          <a:xfrm>
            <a:off x="6518275" y="4025900"/>
            <a:ext cx="1201738" cy="1109663"/>
          </a:xfrm>
          <a:blipFill>
            <a:blip r:embed="rId3"/>
            <a:stretch>
              <a:fillRect/>
            </a:stretch>
          </a:blipFill>
        </p:spPr>
        <p:txBody>
          <a:bodyPr/>
          <a:lstStyle>
            <a:lvl1pPr marL="0" indent="0">
              <a:buNone/>
              <a:defRPr sz="100">
                <a:solidFill>
                  <a:schemeClr val="bg1"/>
                </a:solidFill>
              </a:defRPr>
            </a:lvl1pPr>
          </a:lstStyle>
          <a:p>
            <a:pPr lvl="0"/>
            <a:r>
              <a:rPr lang="en-US"/>
              <a:t>Click to edit Master text styles</a:t>
            </a:r>
          </a:p>
        </p:txBody>
      </p:sp>
      <p:sp>
        <p:nvSpPr>
          <p:cNvPr id="16" name="Text Placeholder 20">
            <a:extLst>
              <a:ext uri="{FF2B5EF4-FFF2-40B4-BE49-F238E27FC236}">
                <a16:creationId xmlns:a16="http://schemas.microsoft.com/office/drawing/2014/main" id="{160A024A-0DB5-47BC-83E2-AF47762007AB}"/>
              </a:ext>
            </a:extLst>
          </p:cNvPr>
          <p:cNvSpPr>
            <a:spLocks noGrp="1"/>
          </p:cNvSpPr>
          <p:nvPr>
            <p:ph type="body" sz="quarter" idx="16" hasCustomPrompt="1"/>
          </p:nvPr>
        </p:nvSpPr>
        <p:spPr>
          <a:xfrm>
            <a:off x="463923" y="4923473"/>
            <a:ext cx="4811267" cy="1477328"/>
          </a:xfrm>
        </p:spPr>
        <p:txBody>
          <a:bodyPr wrap="square" anchor="b">
            <a:spAutoFit/>
          </a:bodyPr>
          <a:lstStyle>
            <a:lvl1pPr marL="0" indent="0">
              <a:lnSpc>
                <a:spcPct val="150000"/>
              </a:lnSpc>
              <a:spcBef>
                <a:spcPts val="0"/>
              </a:spcBef>
              <a:spcAft>
                <a:spcPts val="1200"/>
              </a:spcAft>
              <a:buNone/>
              <a:defRPr sz="1600" baseline="0"/>
            </a:lvl1pPr>
            <a:lvl2pPr marL="174625" indent="0">
              <a:buNone/>
              <a:defRPr/>
            </a:lvl2pPr>
          </a:lstStyle>
          <a:p>
            <a:pPr lvl="0"/>
            <a:r>
              <a:rPr lang="en-US"/>
              <a:t>This where your descriptive body text about the project will go. Try to keep it relatively short and simple. Don’t overwhelm the reader with too much content. Convey your point by speaking. </a:t>
            </a:r>
          </a:p>
        </p:txBody>
      </p:sp>
    </p:spTree>
    <p:extLst>
      <p:ext uri="{BB962C8B-B14F-4D97-AF65-F5344CB8AC3E}">
        <p14:creationId xmlns:p14="http://schemas.microsoft.com/office/powerpoint/2010/main" val="55672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4 Image + Caption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p:nvPr>
        </p:nvSpPr>
        <p:spPr>
          <a:xfrm>
            <a:off x="3794125" y="1562100"/>
            <a:ext cx="2652713"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938"/>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6964160"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8" name="Picture Placeholder 7">
            <a:extLst>
              <a:ext uri="{FF2B5EF4-FFF2-40B4-BE49-F238E27FC236}">
                <a16:creationId xmlns:a16="http://schemas.microsoft.com/office/drawing/2014/main" id="{E4C87F51-C2B2-404E-851E-E1A26FE77486}"/>
              </a:ext>
            </a:extLst>
          </p:cNvPr>
          <p:cNvSpPr>
            <a:spLocks noGrp="1"/>
          </p:cNvSpPr>
          <p:nvPr>
            <p:ph type="pic" sz="quarter" idx="22"/>
          </p:nvPr>
        </p:nvSpPr>
        <p:spPr>
          <a:xfrm>
            <a:off x="9078719"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3794125" y="3190303"/>
            <a:ext cx="2652359"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2657505"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6964363" y="5934112"/>
            <a:ext cx="2650922"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14" name="Text Placeholder 13">
            <a:extLst>
              <a:ext uri="{FF2B5EF4-FFF2-40B4-BE49-F238E27FC236}">
                <a16:creationId xmlns:a16="http://schemas.microsoft.com/office/drawing/2014/main" id="{CCD4D9C3-AB61-40F4-B5F3-B30B151D383D}"/>
              </a:ext>
            </a:extLst>
          </p:cNvPr>
          <p:cNvSpPr>
            <a:spLocks noGrp="1"/>
          </p:cNvSpPr>
          <p:nvPr>
            <p:ph type="body" sz="quarter" idx="23" hasCustomPrompt="1"/>
          </p:nvPr>
        </p:nvSpPr>
        <p:spPr>
          <a:xfrm>
            <a:off x="9078719" y="3190303"/>
            <a:ext cx="2656081"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0"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218869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8 Image +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4C87F51-C2B2-404E-851E-E1A26FE77486}"/>
              </a:ext>
            </a:extLst>
          </p:cNvPr>
          <p:cNvSpPr>
            <a:spLocks noGrp="1"/>
          </p:cNvSpPr>
          <p:nvPr>
            <p:ph type="pic" sz="quarter" idx="22"/>
          </p:nvPr>
        </p:nvSpPr>
        <p:spPr>
          <a:xfrm>
            <a:off x="3341132"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p:nvPr>
        </p:nvSpPr>
        <p:spPr>
          <a:xfrm>
            <a:off x="463923" y="1562100"/>
            <a:ext cx="2652713"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3341132"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a:p>
        </p:txBody>
      </p:sp>
      <p:sp>
        <p:nvSpPr>
          <p:cNvPr id="11" name="Rectangle 10">
            <a:extLst>
              <a:ext uri="{FF2B5EF4-FFF2-40B4-BE49-F238E27FC236}">
                <a16:creationId xmlns:a16="http://schemas.microsoft.com/office/drawing/2014/main" id="{DD9BA266-52A3-41B6-B0D0-8AB160C720A2}"/>
              </a:ext>
            </a:extLst>
          </p:cNvPr>
          <p:cNvSpPr/>
          <p:nvPr userDrawn="1"/>
        </p:nvSpPr>
        <p:spPr>
          <a:xfrm>
            <a:off x="462945" y="4325183"/>
            <a:ext cx="2651760" cy="14630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938"/>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463923" y="3190303"/>
            <a:ext cx="2652359"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265750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3341132" y="5934112"/>
            <a:ext cx="2650922"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14" name="Text Placeholder 13">
            <a:extLst>
              <a:ext uri="{FF2B5EF4-FFF2-40B4-BE49-F238E27FC236}">
                <a16:creationId xmlns:a16="http://schemas.microsoft.com/office/drawing/2014/main" id="{CCD4D9C3-AB61-40F4-B5F3-B30B151D383D}"/>
              </a:ext>
            </a:extLst>
          </p:cNvPr>
          <p:cNvSpPr>
            <a:spLocks noGrp="1"/>
          </p:cNvSpPr>
          <p:nvPr>
            <p:ph type="body" sz="quarter" idx="23" hasCustomPrompt="1"/>
          </p:nvPr>
        </p:nvSpPr>
        <p:spPr>
          <a:xfrm>
            <a:off x="3341132" y="3190303"/>
            <a:ext cx="2656081"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12" name="Picture Placeholder 11">
            <a:extLst>
              <a:ext uri="{FF2B5EF4-FFF2-40B4-BE49-F238E27FC236}">
                <a16:creationId xmlns:a16="http://schemas.microsoft.com/office/drawing/2014/main" id="{CFDE961C-5591-4869-A872-59C122D7376A}"/>
              </a:ext>
            </a:extLst>
          </p:cNvPr>
          <p:cNvSpPr>
            <a:spLocks noGrp="1"/>
          </p:cNvSpPr>
          <p:nvPr>
            <p:ph type="pic" sz="quarter" idx="24"/>
          </p:nvPr>
        </p:nvSpPr>
        <p:spPr>
          <a:xfrm>
            <a:off x="6223476"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2" name="Picture Placeholder 21">
            <a:extLst>
              <a:ext uri="{FF2B5EF4-FFF2-40B4-BE49-F238E27FC236}">
                <a16:creationId xmlns:a16="http://schemas.microsoft.com/office/drawing/2014/main" id="{7FEC4FFB-3285-4A40-ABC2-1338ED1CF5D0}"/>
              </a:ext>
            </a:extLst>
          </p:cNvPr>
          <p:cNvSpPr>
            <a:spLocks noGrp="1"/>
          </p:cNvSpPr>
          <p:nvPr>
            <p:ph type="pic" sz="quarter" idx="25"/>
          </p:nvPr>
        </p:nvSpPr>
        <p:spPr>
          <a:xfrm>
            <a:off x="9083675"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4" name="Picture Placeholder 23">
            <a:extLst>
              <a:ext uri="{FF2B5EF4-FFF2-40B4-BE49-F238E27FC236}">
                <a16:creationId xmlns:a16="http://schemas.microsoft.com/office/drawing/2014/main" id="{691B1E14-6330-4F3F-B771-EABDED4556AA}"/>
              </a:ext>
            </a:extLst>
          </p:cNvPr>
          <p:cNvSpPr>
            <a:spLocks noGrp="1"/>
          </p:cNvSpPr>
          <p:nvPr>
            <p:ph type="pic" sz="quarter" idx="26"/>
          </p:nvPr>
        </p:nvSpPr>
        <p:spPr>
          <a:xfrm>
            <a:off x="6225064"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8" name="Picture Placeholder 27">
            <a:extLst>
              <a:ext uri="{FF2B5EF4-FFF2-40B4-BE49-F238E27FC236}">
                <a16:creationId xmlns:a16="http://schemas.microsoft.com/office/drawing/2014/main" id="{6A0A5ADE-6585-4E74-8A84-35F8BF491ECE}"/>
              </a:ext>
            </a:extLst>
          </p:cNvPr>
          <p:cNvSpPr>
            <a:spLocks noGrp="1"/>
          </p:cNvSpPr>
          <p:nvPr>
            <p:ph type="pic" sz="quarter" idx="27"/>
          </p:nvPr>
        </p:nvSpPr>
        <p:spPr>
          <a:xfrm>
            <a:off x="9077297" y="4324350"/>
            <a:ext cx="2649537"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1" name="Text Placeholder 30">
            <a:extLst>
              <a:ext uri="{FF2B5EF4-FFF2-40B4-BE49-F238E27FC236}">
                <a16:creationId xmlns:a16="http://schemas.microsoft.com/office/drawing/2014/main" id="{47DBD166-5D8E-4EA0-BB9C-4673983CEA59}"/>
              </a:ext>
            </a:extLst>
          </p:cNvPr>
          <p:cNvSpPr>
            <a:spLocks noGrp="1"/>
          </p:cNvSpPr>
          <p:nvPr>
            <p:ph type="body" sz="quarter" idx="28" hasCustomPrompt="1"/>
          </p:nvPr>
        </p:nvSpPr>
        <p:spPr>
          <a:xfrm>
            <a:off x="6226767" y="3200400"/>
            <a:ext cx="2644542" cy="457200"/>
          </a:xfrm>
        </p:spPr>
        <p:txBody>
          <a:bodyPr>
            <a:noAutofit/>
          </a:bodyPr>
          <a:lstStyle>
            <a:lvl1pPr marL="0" indent="0">
              <a:buFont typeface="Segoe UI" panose="020B0502040204020203" pitchFamily="34" charset="0"/>
              <a:buChar char="​"/>
              <a:tabLst/>
              <a:defRPr sz="1200" b="1"/>
            </a:lvl1pPr>
            <a:lvl2pPr marL="0" indent="0">
              <a:buFont typeface="Segoe UI" panose="020B0502040204020203" pitchFamily="34" charset="0"/>
              <a:buChar char="​"/>
              <a:tabLst/>
              <a:defRPr sz="1200"/>
            </a:lvl2pPr>
            <a:lvl3pPr marL="0" indent="0">
              <a:buFont typeface="Segoe UI" panose="020B0502040204020203" pitchFamily="34" charset="0"/>
              <a:buChar char="​"/>
              <a:tabLst/>
              <a:defRPr sz="1200"/>
            </a:lvl3pPr>
            <a:lvl4pPr marL="0" indent="0">
              <a:buFont typeface="Segoe UI" panose="020B0502040204020203" pitchFamily="34" charset="0"/>
              <a:buChar char="​"/>
              <a:tabLst/>
              <a:defRPr sz="1200"/>
            </a:lvl4pPr>
            <a:lvl5pPr marL="0" indent="0">
              <a:buFont typeface="Segoe UI" panose="020B0502040204020203" pitchFamily="34" charset="0"/>
              <a:buChar char="​"/>
              <a:tabLst/>
              <a:defRPr sz="1200"/>
            </a:lvl5pPr>
          </a:lstStyle>
          <a:p>
            <a:pPr lvl="0"/>
            <a:r>
              <a:rPr lang="en-US"/>
              <a:t>Click to insert name (hit enter, then tab for title on level 2)</a:t>
            </a:r>
          </a:p>
          <a:p>
            <a:pPr lvl="1"/>
            <a:r>
              <a:rPr lang="en-US"/>
              <a:t>Second level</a:t>
            </a:r>
          </a:p>
        </p:txBody>
      </p:sp>
      <p:sp>
        <p:nvSpPr>
          <p:cNvPr id="33" name="Text Placeholder 32">
            <a:extLst>
              <a:ext uri="{FF2B5EF4-FFF2-40B4-BE49-F238E27FC236}">
                <a16:creationId xmlns:a16="http://schemas.microsoft.com/office/drawing/2014/main" id="{2B2F2EC8-ACEC-4BBD-85C2-0EE9A2DB2B43}"/>
              </a:ext>
            </a:extLst>
          </p:cNvPr>
          <p:cNvSpPr>
            <a:spLocks noGrp="1"/>
          </p:cNvSpPr>
          <p:nvPr>
            <p:ph type="body" sz="quarter" idx="29" hasCustomPrompt="1"/>
          </p:nvPr>
        </p:nvSpPr>
        <p:spPr>
          <a:xfrm>
            <a:off x="9075709" y="3190303"/>
            <a:ext cx="265112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35" name="Text Placeholder 34">
            <a:extLst>
              <a:ext uri="{FF2B5EF4-FFF2-40B4-BE49-F238E27FC236}">
                <a16:creationId xmlns:a16="http://schemas.microsoft.com/office/drawing/2014/main" id="{281648AB-4249-4807-8335-972931499E2D}"/>
              </a:ext>
            </a:extLst>
          </p:cNvPr>
          <p:cNvSpPr>
            <a:spLocks noGrp="1"/>
          </p:cNvSpPr>
          <p:nvPr>
            <p:ph type="body" sz="quarter" idx="30" hasCustomPrompt="1"/>
          </p:nvPr>
        </p:nvSpPr>
        <p:spPr>
          <a:xfrm>
            <a:off x="6223000" y="5934075"/>
            <a:ext cx="265112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37" name="Text Placeholder 36">
            <a:extLst>
              <a:ext uri="{FF2B5EF4-FFF2-40B4-BE49-F238E27FC236}">
                <a16:creationId xmlns:a16="http://schemas.microsoft.com/office/drawing/2014/main" id="{9B635869-3C95-48AF-9861-EF31790FCB98}"/>
              </a:ext>
            </a:extLst>
          </p:cNvPr>
          <p:cNvSpPr>
            <a:spLocks noGrp="1"/>
          </p:cNvSpPr>
          <p:nvPr>
            <p:ph type="body" sz="quarter" idx="31" hasCustomPrompt="1"/>
          </p:nvPr>
        </p:nvSpPr>
        <p:spPr>
          <a:xfrm>
            <a:off x="9083675" y="5915025"/>
            <a:ext cx="2643188" cy="47625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3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306076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4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1C2270E-ADBE-4ABF-AC41-3601AE62D8A0}"/>
              </a:ext>
            </a:extLst>
          </p:cNvPr>
          <p:cNvSpPr>
            <a:spLocks noGrp="1"/>
          </p:cNvSpPr>
          <p:nvPr>
            <p:ph type="pic" sz="quarter" idx="13"/>
          </p:nvPr>
        </p:nvSpPr>
        <p:spPr>
          <a:xfrm>
            <a:off x="463550"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9" name="Picture Placeholder 8">
            <a:extLst>
              <a:ext uri="{FF2B5EF4-FFF2-40B4-BE49-F238E27FC236}">
                <a16:creationId xmlns:a16="http://schemas.microsoft.com/office/drawing/2014/main" id="{4F40F5E5-7179-44F9-A383-0D09EA01A89B}"/>
              </a:ext>
            </a:extLst>
          </p:cNvPr>
          <p:cNvSpPr>
            <a:spLocks noGrp="1"/>
          </p:cNvSpPr>
          <p:nvPr>
            <p:ph type="pic" sz="quarter" idx="14"/>
          </p:nvPr>
        </p:nvSpPr>
        <p:spPr>
          <a:xfrm>
            <a:off x="2370328"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1" name="Picture Placeholder 10">
            <a:extLst>
              <a:ext uri="{FF2B5EF4-FFF2-40B4-BE49-F238E27FC236}">
                <a16:creationId xmlns:a16="http://schemas.microsoft.com/office/drawing/2014/main" id="{874910F3-E9BC-4A78-8679-50295C333E79}"/>
              </a:ext>
            </a:extLst>
          </p:cNvPr>
          <p:cNvSpPr>
            <a:spLocks noGrp="1"/>
          </p:cNvSpPr>
          <p:nvPr>
            <p:ph type="pic" sz="quarter" idx="15"/>
          </p:nvPr>
        </p:nvSpPr>
        <p:spPr>
          <a:xfrm>
            <a:off x="4277106"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3" name="Picture Placeholder 12">
            <a:extLst>
              <a:ext uri="{FF2B5EF4-FFF2-40B4-BE49-F238E27FC236}">
                <a16:creationId xmlns:a16="http://schemas.microsoft.com/office/drawing/2014/main" id="{BD64DA86-2CAA-450D-A062-AF1A901D1745}"/>
              </a:ext>
            </a:extLst>
          </p:cNvPr>
          <p:cNvSpPr>
            <a:spLocks noGrp="1"/>
          </p:cNvSpPr>
          <p:nvPr>
            <p:ph type="pic" sz="quarter" idx="16"/>
          </p:nvPr>
        </p:nvSpPr>
        <p:spPr>
          <a:xfrm>
            <a:off x="6183884"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5" name="Picture Placeholder 14">
            <a:extLst>
              <a:ext uri="{FF2B5EF4-FFF2-40B4-BE49-F238E27FC236}">
                <a16:creationId xmlns:a16="http://schemas.microsoft.com/office/drawing/2014/main" id="{29AF4BF0-1C56-4E95-9E41-EC04059F8A37}"/>
              </a:ext>
            </a:extLst>
          </p:cNvPr>
          <p:cNvSpPr>
            <a:spLocks noGrp="1"/>
          </p:cNvSpPr>
          <p:nvPr>
            <p:ph type="pic" sz="quarter" idx="17"/>
          </p:nvPr>
        </p:nvSpPr>
        <p:spPr>
          <a:xfrm>
            <a:off x="8090662"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7" name="Picture Placeholder 16">
            <a:extLst>
              <a:ext uri="{FF2B5EF4-FFF2-40B4-BE49-F238E27FC236}">
                <a16:creationId xmlns:a16="http://schemas.microsoft.com/office/drawing/2014/main" id="{80DA9ACF-88EE-4927-89A1-CFC5A0D7EDB4}"/>
              </a:ext>
            </a:extLst>
          </p:cNvPr>
          <p:cNvSpPr>
            <a:spLocks noGrp="1"/>
          </p:cNvSpPr>
          <p:nvPr>
            <p:ph type="pic" sz="quarter" idx="18"/>
          </p:nvPr>
        </p:nvSpPr>
        <p:spPr>
          <a:xfrm>
            <a:off x="9997440"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9" name="Picture Placeholder 18">
            <a:extLst>
              <a:ext uri="{FF2B5EF4-FFF2-40B4-BE49-F238E27FC236}">
                <a16:creationId xmlns:a16="http://schemas.microsoft.com/office/drawing/2014/main" id="{11807EF5-EF0B-4A0D-AD71-7ED83699BAE2}"/>
              </a:ext>
            </a:extLst>
          </p:cNvPr>
          <p:cNvSpPr>
            <a:spLocks noGrp="1"/>
          </p:cNvSpPr>
          <p:nvPr>
            <p:ph type="pic" sz="quarter" idx="19"/>
          </p:nvPr>
        </p:nvSpPr>
        <p:spPr>
          <a:xfrm>
            <a:off x="463550"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1" name="Picture Placeholder 20">
            <a:extLst>
              <a:ext uri="{FF2B5EF4-FFF2-40B4-BE49-F238E27FC236}">
                <a16:creationId xmlns:a16="http://schemas.microsoft.com/office/drawing/2014/main" id="{632539E1-8EA1-45AE-A82C-58ADA41A9497}"/>
              </a:ext>
            </a:extLst>
          </p:cNvPr>
          <p:cNvSpPr>
            <a:spLocks noGrp="1"/>
          </p:cNvSpPr>
          <p:nvPr>
            <p:ph type="pic" sz="quarter" idx="20"/>
          </p:nvPr>
        </p:nvSpPr>
        <p:spPr>
          <a:xfrm>
            <a:off x="2370328"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3" name="Picture Placeholder 22">
            <a:extLst>
              <a:ext uri="{FF2B5EF4-FFF2-40B4-BE49-F238E27FC236}">
                <a16:creationId xmlns:a16="http://schemas.microsoft.com/office/drawing/2014/main" id="{84AC6B46-5EC5-4819-968C-BF3E1FC0BC87}"/>
              </a:ext>
            </a:extLst>
          </p:cNvPr>
          <p:cNvSpPr>
            <a:spLocks noGrp="1"/>
          </p:cNvSpPr>
          <p:nvPr>
            <p:ph type="pic" sz="quarter" idx="21"/>
          </p:nvPr>
        </p:nvSpPr>
        <p:spPr>
          <a:xfrm>
            <a:off x="4277106"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5" name="Picture Placeholder 24">
            <a:extLst>
              <a:ext uri="{FF2B5EF4-FFF2-40B4-BE49-F238E27FC236}">
                <a16:creationId xmlns:a16="http://schemas.microsoft.com/office/drawing/2014/main" id="{148F5935-1C16-4F59-A765-88C54C9119B3}"/>
              </a:ext>
            </a:extLst>
          </p:cNvPr>
          <p:cNvSpPr>
            <a:spLocks noGrp="1"/>
          </p:cNvSpPr>
          <p:nvPr>
            <p:ph type="pic" sz="quarter" idx="22"/>
          </p:nvPr>
        </p:nvSpPr>
        <p:spPr>
          <a:xfrm>
            <a:off x="6183884"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7" name="Picture Placeholder 26">
            <a:extLst>
              <a:ext uri="{FF2B5EF4-FFF2-40B4-BE49-F238E27FC236}">
                <a16:creationId xmlns:a16="http://schemas.microsoft.com/office/drawing/2014/main" id="{DFEC2A90-0132-4195-971C-E37C6EE9442C}"/>
              </a:ext>
            </a:extLst>
          </p:cNvPr>
          <p:cNvSpPr>
            <a:spLocks noGrp="1"/>
          </p:cNvSpPr>
          <p:nvPr>
            <p:ph type="pic" sz="quarter" idx="23"/>
          </p:nvPr>
        </p:nvSpPr>
        <p:spPr>
          <a:xfrm>
            <a:off x="8090662"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9" name="Picture Placeholder 28">
            <a:extLst>
              <a:ext uri="{FF2B5EF4-FFF2-40B4-BE49-F238E27FC236}">
                <a16:creationId xmlns:a16="http://schemas.microsoft.com/office/drawing/2014/main" id="{03D1EF7E-FB1C-4F22-A818-D9A8DE208848}"/>
              </a:ext>
            </a:extLst>
          </p:cNvPr>
          <p:cNvSpPr>
            <a:spLocks noGrp="1"/>
          </p:cNvSpPr>
          <p:nvPr>
            <p:ph type="pic" sz="quarter" idx="24"/>
          </p:nvPr>
        </p:nvSpPr>
        <p:spPr>
          <a:xfrm>
            <a:off x="9997440"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1" name="Picture Placeholder 30">
            <a:extLst>
              <a:ext uri="{FF2B5EF4-FFF2-40B4-BE49-F238E27FC236}">
                <a16:creationId xmlns:a16="http://schemas.microsoft.com/office/drawing/2014/main" id="{F32CC90A-80C3-439F-93F4-B109DD7B5DF0}"/>
              </a:ext>
            </a:extLst>
          </p:cNvPr>
          <p:cNvSpPr>
            <a:spLocks noGrp="1"/>
          </p:cNvSpPr>
          <p:nvPr>
            <p:ph type="pic" sz="quarter" idx="25"/>
          </p:nvPr>
        </p:nvSpPr>
        <p:spPr>
          <a:xfrm>
            <a:off x="463550"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3" name="Picture Placeholder 32">
            <a:extLst>
              <a:ext uri="{FF2B5EF4-FFF2-40B4-BE49-F238E27FC236}">
                <a16:creationId xmlns:a16="http://schemas.microsoft.com/office/drawing/2014/main" id="{CF12F740-892C-4E93-B52E-C27C6C44D7C4}"/>
              </a:ext>
            </a:extLst>
          </p:cNvPr>
          <p:cNvSpPr>
            <a:spLocks noGrp="1"/>
          </p:cNvSpPr>
          <p:nvPr>
            <p:ph type="pic" sz="quarter" idx="26"/>
          </p:nvPr>
        </p:nvSpPr>
        <p:spPr>
          <a:xfrm>
            <a:off x="2370328"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5" name="Picture Placeholder 34">
            <a:extLst>
              <a:ext uri="{FF2B5EF4-FFF2-40B4-BE49-F238E27FC236}">
                <a16:creationId xmlns:a16="http://schemas.microsoft.com/office/drawing/2014/main" id="{8888EE12-CE6C-48DF-9783-D420C425C493}"/>
              </a:ext>
            </a:extLst>
          </p:cNvPr>
          <p:cNvSpPr>
            <a:spLocks noGrp="1"/>
          </p:cNvSpPr>
          <p:nvPr>
            <p:ph type="pic" sz="quarter" idx="27"/>
          </p:nvPr>
        </p:nvSpPr>
        <p:spPr>
          <a:xfrm>
            <a:off x="4277106"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7" name="Picture Placeholder 36">
            <a:extLst>
              <a:ext uri="{FF2B5EF4-FFF2-40B4-BE49-F238E27FC236}">
                <a16:creationId xmlns:a16="http://schemas.microsoft.com/office/drawing/2014/main" id="{119F714D-4605-4844-A690-F25F51572D4D}"/>
              </a:ext>
            </a:extLst>
          </p:cNvPr>
          <p:cNvSpPr>
            <a:spLocks noGrp="1"/>
          </p:cNvSpPr>
          <p:nvPr>
            <p:ph type="pic" sz="quarter" idx="28"/>
          </p:nvPr>
        </p:nvSpPr>
        <p:spPr>
          <a:xfrm>
            <a:off x="6183884"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9" name="Picture Placeholder 38">
            <a:extLst>
              <a:ext uri="{FF2B5EF4-FFF2-40B4-BE49-F238E27FC236}">
                <a16:creationId xmlns:a16="http://schemas.microsoft.com/office/drawing/2014/main" id="{0D593126-0CB1-4F43-91E0-91499B037A3D}"/>
              </a:ext>
            </a:extLst>
          </p:cNvPr>
          <p:cNvSpPr>
            <a:spLocks noGrp="1"/>
          </p:cNvSpPr>
          <p:nvPr>
            <p:ph type="pic" sz="quarter" idx="29"/>
          </p:nvPr>
        </p:nvSpPr>
        <p:spPr>
          <a:xfrm>
            <a:off x="8090662"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1" name="Picture Placeholder 40">
            <a:extLst>
              <a:ext uri="{FF2B5EF4-FFF2-40B4-BE49-F238E27FC236}">
                <a16:creationId xmlns:a16="http://schemas.microsoft.com/office/drawing/2014/main" id="{86938402-17D1-4524-B381-38C2FC204F9F}"/>
              </a:ext>
            </a:extLst>
          </p:cNvPr>
          <p:cNvSpPr>
            <a:spLocks noGrp="1"/>
          </p:cNvSpPr>
          <p:nvPr>
            <p:ph type="pic" sz="quarter" idx="30"/>
          </p:nvPr>
        </p:nvSpPr>
        <p:spPr>
          <a:xfrm>
            <a:off x="9997440"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3" name="Picture Placeholder 42">
            <a:extLst>
              <a:ext uri="{FF2B5EF4-FFF2-40B4-BE49-F238E27FC236}">
                <a16:creationId xmlns:a16="http://schemas.microsoft.com/office/drawing/2014/main" id="{5D0E6A1C-C9FE-4DED-8340-AE541A6A49AE}"/>
              </a:ext>
            </a:extLst>
          </p:cNvPr>
          <p:cNvSpPr>
            <a:spLocks noGrp="1"/>
          </p:cNvSpPr>
          <p:nvPr>
            <p:ph type="pic" sz="quarter" idx="31"/>
          </p:nvPr>
        </p:nvSpPr>
        <p:spPr>
          <a:xfrm>
            <a:off x="463550"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5" name="Picture Placeholder 44">
            <a:extLst>
              <a:ext uri="{FF2B5EF4-FFF2-40B4-BE49-F238E27FC236}">
                <a16:creationId xmlns:a16="http://schemas.microsoft.com/office/drawing/2014/main" id="{6DA4768F-1C87-4769-89BF-BF655796BAA4}"/>
              </a:ext>
            </a:extLst>
          </p:cNvPr>
          <p:cNvSpPr>
            <a:spLocks noGrp="1"/>
          </p:cNvSpPr>
          <p:nvPr>
            <p:ph type="pic" sz="quarter" idx="32"/>
          </p:nvPr>
        </p:nvSpPr>
        <p:spPr>
          <a:xfrm>
            <a:off x="2370328"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7" name="Picture Placeholder 46">
            <a:extLst>
              <a:ext uri="{FF2B5EF4-FFF2-40B4-BE49-F238E27FC236}">
                <a16:creationId xmlns:a16="http://schemas.microsoft.com/office/drawing/2014/main" id="{C6C14BD0-F164-4EF6-9FD2-78EC209EE5C7}"/>
              </a:ext>
            </a:extLst>
          </p:cNvPr>
          <p:cNvSpPr>
            <a:spLocks noGrp="1"/>
          </p:cNvSpPr>
          <p:nvPr>
            <p:ph type="pic" sz="quarter" idx="33"/>
          </p:nvPr>
        </p:nvSpPr>
        <p:spPr>
          <a:xfrm>
            <a:off x="4277106"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9" name="Picture Placeholder 48">
            <a:extLst>
              <a:ext uri="{FF2B5EF4-FFF2-40B4-BE49-F238E27FC236}">
                <a16:creationId xmlns:a16="http://schemas.microsoft.com/office/drawing/2014/main" id="{784AF63C-0B6E-499B-9DC9-D5808D3E6585}"/>
              </a:ext>
            </a:extLst>
          </p:cNvPr>
          <p:cNvSpPr>
            <a:spLocks noGrp="1"/>
          </p:cNvSpPr>
          <p:nvPr>
            <p:ph type="pic" sz="quarter" idx="34"/>
          </p:nvPr>
        </p:nvSpPr>
        <p:spPr>
          <a:xfrm>
            <a:off x="6183884"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50" name="Date Placeholder 49">
            <a:extLst>
              <a:ext uri="{FF2B5EF4-FFF2-40B4-BE49-F238E27FC236}">
                <a16:creationId xmlns:a16="http://schemas.microsoft.com/office/drawing/2014/main" id="{E4C1B1E2-CA36-4FD1-BDF6-5625DCD4DA31}"/>
              </a:ext>
            </a:extLst>
          </p:cNvPr>
          <p:cNvSpPr>
            <a:spLocks noGrp="1"/>
          </p:cNvSpPr>
          <p:nvPr>
            <p:ph type="dt" sz="half" idx="35"/>
          </p:nvPr>
        </p:nvSpPr>
        <p:spPr/>
        <p:txBody>
          <a:bodyPr/>
          <a:lstStyle/>
          <a:p>
            <a:endParaRPr lang="en-US"/>
          </a:p>
        </p:txBody>
      </p:sp>
      <p:sp>
        <p:nvSpPr>
          <p:cNvPr id="51" name="Footer Placeholder 50">
            <a:extLst>
              <a:ext uri="{FF2B5EF4-FFF2-40B4-BE49-F238E27FC236}">
                <a16:creationId xmlns:a16="http://schemas.microsoft.com/office/drawing/2014/main" id="{22EDB26C-5236-4D7C-9F6D-F706ADC74EE8}"/>
              </a:ext>
            </a:extLst>
          </p:cNvPr>
          <p:cNvSpPr>
            <a:spLocks noGrp="1"/>
          </p:cNvSpPr>
          <p:nvPr>
            <p:ph type="ftr" sz="quarter" idx="36"/>
          </p:nvPr>
        </p:nvSpPr>
        <p:spPr>
          <a:xfrm>
            <a:off x="9682842" y="6410137"/>
            <a:ext cx="2051957" cy="365124"/>
          </a:xfrm>
          <a:prstGeom prst="rect">
            <a:avLst/>
          </a:prstGeom>
        </p:spPr>
        <p:txBody>
          <a:bodyPr/>
          <a:lstStyle/>
          <a:p>
            <a:endParaRPr lang="en-US"/>
          </a:p>
        </p:txBody>
      </p:sp>
      <p:sp>
        <p:nvSpPr>
          <p:cNvPr id="52" name="Slide Number Placeholder 51">
            <a:extLst>
              <a:ext uri="{FF2B5EF4-FFF2-40B4-BE49-F238E27FC236}">
                <a16:creationId xmlns:a16="http://schemas.microsoft.com/office/drawing/2014/main" id="{38133305-357B-4158-BEBE-4169C458FD60}"/>
              </a:ext>
            </a:extLst>
          </p:cNvPr>
          <p:cNvSpPr>
            <a:spLocks noGrp="1"/>
          </p:cNvSpPr>
          <p:nvPr>
            <p:ph type="sldNum" sz="quarter" idx="37"/>
          </p:nvPr>
        </p:nvSpPr>
        <p:spPr/>
        <p:txBody>
          <a:bodyPr/>
          <a:lstStyle/>
          <a:p>
            <a:fld id="{DD7C5E4E-CFDF-4048-AADC-D61B5EC07D91}" type="slidenum">
              <a:rPr lang="en-US" smtClean="0"/>
              <a:pPr/>
              <a:t>‹#›</a:t>
            </a:fld>
            <a:endParaRPr lang="en-US"/>
          </a:p>
        </p:txBody>
      </p:sp>
      <p:sp>
        <p:nvSpPr>
          <p:cNvPr id="54" name="Picture Placeholder 53">
            <a:extLst>
              <a:ext uri="{FF2B5EF4-FFF2-40B4-BE49-F238E27FC236}">
                <a16:creationId xmlns:a16="http://schemas.microsoft.com/office/drawing/2014/main" id="{2DECB1B6-2D0C-41AF-9C00-E99FBC22B9D9}"/>
              </a:ext>
            </a:extLst>
          </p:cNvPr>
          <p:cNvSpPr>
            <a:spLocks noGrp="1"/>
          </p:cNvSpPr>
          <p:nvPr>
            <p:ph type="pic" sz="quarter" idx="38"/>
          </p:nvPr>
        </p:nvSpPr>
        <p:spPr>
          <a:xfrm>
            <a:off x="8090662"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56" name="Picture Placeholder 55">
            <a:extLst>
              <a:ext uri="{FF2B5EF4-FFF2-40B4-BE49-F238E27FC236}">
                <a16:creationId xmlns:a16="http://schemas.microsoft.com/office/drawing/2014/main" id="{DD181DEC-7918-48DD-A80A-9BAC6E7B601C}"/>
              </a:ext>
            </a:extLst>
          </p:cNvPr>
          <p:cNvSpPr>
            <a:spLocks noGrp="1"/>
          </p:cNvSpPr>
          <p:nvPr>
            <p:ph type="pic" sz="quarter" idx="39"/>
          </p:nvPr>
        </p:nvSpPr>
        <p:spPr>
          <a:xfrm>
            <a:off x="9997440"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8"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83687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 Image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C52B7D-CB8C-45AE-8244-99EB733ADDD8}"/>
              </a:ext>
            </a:extLst>
          </p:cNvPr>
          <p:cNvSpPr>
            <a:spLocks noGrp="1"/>
          </p:cNvSpPr>
          <p:nvPr>
            <p:ph type="pic" sz="quarter" idx="13"/>
          </p:nvPr>
        </p:nvSpPr>
        <p:spPr>
          <a:xfrm>
            <a:off x="463923" y="1569089"/>
            <a:ext cx="320954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9" name="Picture Placeholder 8">
            <a:extLst>
              <a:ext uri="{FF2B5EF4-FFF2-40B4-BE49-F238E27FC236}">
                <a16:creationId xmlns:a16="http://schemas.microsoft.com/office/drawing/2014/main" id="{FB19D1F8-3747-4C18-A8DA-2B3C7B9704B4}"/>
              </a:ext>
            </a:extLst>
          </p:cNvPr>
          <p:cNvSpPr>
            <a:spLocks noGrp="1"/>
          </p:cNvSpPr>
          <p:nvPr>
            <p:ph type="pic" sz="quarter" idx="14"/>
          </p:nvPr>
        </p:nvSpPr>
        <p:spPr>
          <a:xfrm>
            <a:off x="4486149" y="1569089"/>
            <a:ext cx="320954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11" name="Picture Placeholder 10">
            <a:extLst>
              <a:ext uri="{FF2B5EF4-FFF2-40B4-BE49-F238E27FC236}">
                <a16:creationId xmlns:a16="http://schemas.microsoft.com/office/drawing/2014/main" id="{C1190FEF-C886-40E6-B4F2-F6A3094B6740}"/>
              </a:ext>
            </a:extLst>
          </p:cNvPr>
          <p:cNvSpPr>
            <a:spLocks noGrp="1"/>
          </p:cNvSpPr>
          <p:nvPr>
            <p:ph type="pic" sz="quarter" idx="15"/>
          </p:nvPr>
        </p:nvSpPr>
        <p:spPr>
          <a:xfrm>
            <a:off x="8525256" y="1569089"/>
            <a:ext cx="320954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2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457201"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8518526"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0"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4487864"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Tree>
    <p:extLst>
      <p:ext uri="{BB962C8B-B14F-4D97-AF65-F5344CB8AC3E}">
        <p14:creationId xmlns:p14="http://schemas.microsoft.com/office/powerpoint/2010/main" val="251378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 Image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C52B7D-CB8C-45AE-8244-99EB733ADDD8}"/>
              </a:ext>
            </a:extLst>
          </p:cNvPr>
          <p:cNvSpPr>
            <a:spLocks noGrp="1"/>
          </p:cNvSpPr>
          <p:nvPr>
            <p:ph type="pic" sz="quarter" idx="13"/>
          </p:nvPr>
        </p:nvSpPr>
        <p:spPr>
          <a:xfrm>
            <a:off x="463923" y="1569407"/>
            <a:ext cx="247462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9" name="Picture Placeholder 8">
            <a:extLst>
              <a:ext uri="{FF2B5EF4-FFF2-40B4-BE49-F238E27FC236}">
                <a16:creationId xmlns:a16="http://schemas.microsoft.com/office/drawing/2014/main" id="{FB19D1F8-3747-4C18-A8DA-2B3C7B9704B4}"/>
              </a:ext>
            </a:extLst>
          </p:cNvPr>
          <p:cNvSpPr>
            <a:spLocks noGrp="1"/>
          </p:cNvSpPr>
          <p:nvPr>
            <p:ph type="pic" sz="quarter" idx="14"/>
          </p:nvPr>
        </p:nvSpPr>
        <p:spPr>
          <a:xfrm>
            <a:off x="3396969" y="1569407"/>
            <a:ext cx="247462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11" name="Picture Placeholder 10">
            <a:extLst>
              <a:ext uri="{FF2B5EF4-FFF2-40B4-BE49-F238E27FC236}">
                <a16:creationId xmlns:a16="http://schemas.microsoft.com/office/drawing/2014/main" id="{C1190FEF-C886-40E6-B4F2-F6A3094B6740}"/>
              </a:ext>
            </a:extLst>
          </p:cNvPr>
          <p:cNvSpPr>
            <a:spLocks noGrp="1"/>
          </p:cNvSpPr>
          <p:nvPr>
            <p:ph type="pic" sz="quarter" idx="15"/>
          </p:nvPr>
        </p:nvSpPr>
        <p:spPr>
          <a:xfrm>
            <a:off x="6330015" y="1569407"/>
            <a:ext cx="247462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8" name="Picture Placeholder 7">
            <a:extLst>
              <a:ext uri="{FF2B5EF4-FFF2-40B4-BE49-F238E27FC236}">
                <a16:creationId xmlns:a16="http://schemas.microsoft.com/office/drawing/2014/main" id="{3DC26918-E609-4AE4-8969-DD806DFC55A3}"/>
              </a:ext>
            </a:extLst>
          </p:cNvPr>
          <p:cNvSpPr>
            <a:spLocks noGrp="1"/>
          </p:cNvSpPr>
          <p:nvPr>
            <p:ph type="pic" sz="quarter" idx="22"/>
          </p:nvPr>
        </p:nvSpPr>
        <p:spPr>
          <a:xfrm>
            <a:off x="9263062" y="1569407"/>
            <a:ext cx="2471738" cy="216693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2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3392488"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0"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6327775"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1"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9263062"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2"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1"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Tree>
    <p:extLst>
      <p:ext uri="{BB962C8B-B14F-4D97-AF65-F5344CB8AC3E}">
        <p14:creationId xmlns:p14="http://schemas.microsoft.com/office/powerpoint/2010/main" val="347058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hart + Titl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8277024D-A793-4084-9399-4C284891A77A}"/>
              </a:ext>
            </a:extLst>
          </p:cNvPr>
          <p:cNvSpPr>
            <a:spLocks noGrp="1"/>
          </p:cNvSpPr>
          <p:nvPr>
            <p:ph type="dt" sz="half" idx="10"/>
          </p:nvPr>
        </p:nvSpPr>
        <p:spPr/>
        <p:txBody>
          <a:bodyPr/>
          <a:lstStyle/>
          <a:p>
            <a:endParaRPr lang="en-US"/>
          </a:p>
        </p:txBody>
      </p:sp>
      <p:sp>
        <p:nvSpPr>
          <p:cNvPr id="7" name="Footer Placeholder 6">
            <a:extLst>
              <a:ext uri="{FF2B5EF4-FFF2-40B4-BE49-F238E27FC236}">
                <a16:creationId xmlns:a16="http://schemas.microsoft.com/office/drawing/2014/main" id="{0115E05B-B6F6-4D4F-8382-AB0E3941E702}"/>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8" name="Slide Number Placeholder 7">
            <a:extLst>
              <a:ext uri="{FF2B5EF4-FFF2-40B4-BE49-F238E27FC236}">
                <a16:creationId xmlns:a16="http://schemas.microsoft.com/office/drawing/2014/main" id="{979D0D84-56C3-445D-BE24-24D8D3EEF949}"/>
              </a:ext>
            </a:extLst>
          </p:cNvPr>
          <p:cNvSpPr>
            <a:spLocks noGrp="1"/>
          </p:cNvSpPr>
          <p:nvPr>
            <p:ph type="sldNum" sz="quarter" idx="12"/>
          </p:nvPr>
        </p:nvSpPr>
        <p:spPr/>
        <p:txBody>
          <a:bodyPr/>
          <a:lstStyle/>
          <a:p>
            <a:fld id="{DD7C5E4E-CFDF-4048-AADC-D61B5EC07D91}" type="slidenum">
              <a:rPr lang="en-US" smtClean="0"/>
              <a:pPr/>
              <a:t>‹#›</a:t>
            </a:fld>
            <a:endParaRPr lang="en-US"/>
          </a:p>
        </p:txBody>
      </p:sp>
      <p:sp>
        <p:nvSpPr>
          <p:cNvPr id="4" name="Chart Placeholder 3"/>
          <p:cNvSpPr>
            <a:spLocks noGrp="1"/>
          </p:cNvSpPr>
          <p:nvPr>
            <p:ph type="chart" sz="quarter" idx="13" hasCustomPrompt="1"/>
          </p:nvPr>
        </p:nvSpPr>
        <p:spPr>
          <a:xfrm>
            <a:off x="457200" y="1117599"/>
            <a:ext cx="11277600" cy="5283201"/>
          </a:xfrm>
        </p:spPr>
        <p:txBody>
          <a:bodyPr/>
          <a:lstStyle>
            <a:lvl1pPr>
              <a:defRPr/>
            </a:lvl1pPr>
          </a:lstStyle>
          <a:p>
            <a:r>
              <a:rPr lang="en-US"/>
              <a:t>Click icon to insert chart</a:t>
            </a:r>
          </a:p>
        </p:txBody>
      </p:sp>
      <p:sp>
        <p:nvSpPr>
          <p:cNvPr id="9"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324729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1A3AD1-14D5-443C-9C87-07C0AFD4145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600" b="1"/>
              <a:t>Basic slide layouts</a:t>
            </a:r>
          </a:p>
        </p:txBody>
      </p:sp>
    </p:spTree>
    <p:extLst>
      <p:ext uri="{BB962C8B-B14F-4D97-AF65-F5344CB8AC3E}">
        <p14:creationId xmlns:p14="http://schemas.microsoft.com/office/powerpoint/2010/main" val="292255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p:nvPr>
        </p:nvSpPr>
        <p:spPr>
          <a:xfrm>
            <a:off x="457200" y="1929653"/>
            <a:ext cx="5546912" cy="2400300"/>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43DC19A-B013-4DE2-81D3-D229C7E347E4}"/>
              </a:ext>
            </a:extLst>
          </p:cNvPr>
          <p:cNvSpPr>
            <a:spLocks noGrp="1"/>
          </p:cNvSpPr>
          <p:nvPr>
            <p:ph type="subTitle" idx="1"/>
          </p:nvPr>
        </p:nvSpPr>
        <p:spPr>
          <a:xfrm>
            <a:off x="457200" y="457200"/>
            <a:ext cx="5641848" cy="246888"/>
          </a:xfrm>
        </p:spPr>
        <p:txBody>
          <a:bodyPr lIns="0" tIns="0" rIns="0" bIns="0" anchor="t">
            <a:normAutofit/>
          </a:bodyPr>
          <a:lstStyle>
            <a:lvl1pPr marL="0" indent="0" algn="l">
              <a:lnSpc>
                <a:spcPct val="100000"/>
              </a:lnSpc>
              <a:buNone/>
              <a:defRPr sz="1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Graphic 8">
            <a:extLst>
              <a:ext uri="{FF2B5EF4-FFF2-40B4-BE49-F238E27FC236}">
                <a16:creationId xmlns:a16="http://schemas.microsoft.com/office/drawing/2014/main" id="{6C8E5ADC-D225-4288-8F97-ADEBFEF6E08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Tree>
    <p:extLst>
      <p:ext uri="{BB962C8B-B14F-4D97-AF65-F5344CB8AC3E}">
        <p14:creationId xmlns:p14="http://schemas.microsoft.com/office/powerpoint/2010/main" val="425618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0AC3-6965-4DEE-B985-C96593A22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63495E-4B99-4375-AF20-F9378E3540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586CF-BD5B-4585-958B-293AA076A0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55B1333-6801-4D63-BDEF-08198C424449}"/>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0D4CB0-77D4-4834-8170-50D2368C20AA}"/>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4124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813E-9196-4EF6-A668-2D6D18A505EF}"/>
              </a:ext>
            </a:extLst>
          </p:cNvPr>
          <p:cNvSpPr>
            <a:spLocks noGrp="1"/>
          </p:cNvSpPr>
          <p:nvPr>
            <p:ph type="title"/>
          </p:nvPr>
        </p:nvSpPr>
        <p:spPr>
          <a:xfrm>
            <a:off x="457200" y="723901"/>
            <a:ext cx="5546912" cy="2012576"/>
          </a:xfrm>
        </p:spPr>
        <p:txBody>
          <a:bodyPr anchor="t">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7AB1777E-7232-4918-A14D-00B3B0536351}"/>
              </a:ext>
            </a:extLst>
          </p:cNvPr>
          <p:cNvSpPr>
            <a:spLocks noGrp="1"/>
          </p:cNvSpPr>
          <p:nvPr>
            <p:ph type="body" idx="1"/>
          </p:nvPr>
        </p:nvSpPr>
        <p:spPr>
          <a:xfrm>
            <a:off x="457200" y="2736478"/>
            <a:ext cx="5546912" cy="692522"/>
          </a:xfrm>
        </p:spPr>
        <p:txBody>
          <a:bodyPr>
            <a:normAutofit/>
          </a:bodyPr>
          <a:lstStyle>
            <a:lvl1pPr marL="517525" indent="-517525">
              <a:buFont typeface="PW Centra No2" pitchFamily="2" charset="0"/>
              <a:buChar char="―"/>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Graphic 7">
            <a:extLst>
              <a:ext uri="{FF2B5EF4-FFF2-40B4-BE49-F238E27FC236}">
                <a16:creationId xmlns:a16="http://schemas.microsoft.com/office/drawing/2014/main" id="{BCBFC967-5846-46EB-942E-CF814FB0FE9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Tree>
    <p:extLst>
      <p:ext uri="{BB962C8B-B14F-4D97-AF65-F5344CB8AC3E}">
        <p14:creationId xmlns:p14="http://schemas.microsoft.com/office/powerpoint/2010/main" val="129470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ject: 1 Image Full Ble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0" y="0"/>
            <a:ext cx="12192000"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8482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1AE7-85A1-492C-882E-CE01A266A9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554AA9-9DC7-4537-9D0F-777D55B58BCA}"/>
              </a:ext>
            </a:extLst>
          </p:cNvPr>
          <p:cNvSpPr>
            <a:spLocks noGrp="1"/>
          </p:cNvSpPr>
          <p:nvPr>
            <p:ph sz="half" idx="1"/>
          </p:nvPr>
        </p:nvSpPr>
        <p:spPr>
          <a:xfrm>
            <a:off x="466344" y="1562100"/>
            <a:ext cx="5587253"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7965E3-4FBA-475C-B28D-DE9A0C2C531E}"/>
              </a:ext>
            </a:extLst>
          </p:cNvPr>
          <p:cNvSpPr>
            <a:spLocks noGrp="1"/>
          </p:cNvSpPr>
          <p:nvPr>
            <p:ph sz="half" idx="2"/>
          </p:nvPr>
        </p:nvSpPr>
        <p:spPr>
          <a:xfrm>
            <a:off x="6147816" y="1562100"/>
            <a:ext cx="5586984"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6C96E6E6-E9E8-4F57-B513-3F31EF1EAC9B}"/>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6DB2930C-8FE1-4E34-A4B5-DE4E9F4939DF}"/>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54D461C0-078C-468F-BC24-F8F4474ADDC1}"/>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345663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80AA5-0F8C-4091-9DDE-ADC80469C5D5}"/>
              </a:ext>
            </a:extLst>
          </p:cNvPr>
          <p:cNvSpPr>
            <a:spLocks noGrp="1"/>
          </p:cNvSpPr>
          <p:nvPr>
            <p:ph type="body" idx="1"/>
          </p:nvPr>
        </p:nvSpPr>
        <p:spPr>
          <a:xfrm>
            <a:off x="463923" y="1106289"/>
            <a:ext cx="5586984" cy="40081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933B08-2EEA-4B0C-A34F-46DCE610C8D3}"/>
              </a:ext>
            </a:extLst>
          </p:cNvPr>
          <p:cNvSpPr>
            <a:spLocks noGrp="1"/>
          </p:cNvSpPr>
          <p:nvPr>
            <p:ph sz="half" idx="2"/>
          </p:nvPr>
        </p:nvSpPr>
        <p:spPr>
          <a:xfrm>
            <a:off x="463923" y="1562100"/>
            <a:ext cx="5586984" cy="48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96F9F0-28C3-4F51-B823-ADC6FBE95693}"/>
              </a:ext>
            </a:extLst>
          </p:cNvPr>
          <p:cNvSpPr>
            <a:spLocks noGrp="1"/>
          </p:cNvSpPr>
          <p:nvPr>
            <p:ph type="body" sz="quarter" idx="3"/>
          </p:nvPr>
        </p:nvSpPr>
        <p:spPr>
          <a:xfrm>
            <a:off x="6147816" y="1106289"/>
            <a:ext cx="5586984" cy="40081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0D04C3-07A2-4012-85AF-2D0EBF925D8E}"/>
              </a:ext>
            </a:extLst>
          </p:cNvPr>
          <p:cNvSpPr>
            <a:spLocks noGrp="1"/>
          </p:cNvSpPr>
          <p:nvPr>
            <p:ph sz="quarter" idx="4"/>
          </p:nvPr>
        </p:nvSpPr>
        <p:spPr>
          <a:xfrm>
            <a:off x="6147816" y="1562100"/>
            <a:ext cx="5586984" cy="48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8A8D174C-B6A5-482D-BEA7-D2A278558623}"/>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C54F2996-7152-485C-9513-A7CC295DCF6D}"/>
              </a:ext>
            </a:extLst>
          </p:cNvPr>
          <p:cNvSpPr>
            <a:spLocks noGrp="1"/>
          </p:cNvSpPr>
          <p:nvPr>
            <p:ph type="dt" sz="half" idx="10"/>
          </p:nvPr>
        </p:nvSpPr>
        <p:spPr/>
        <p:txBody>
          <a:bodyPr/>
          <a:lstStyle/>
          <a:p>
            <a:endParaRPr lang="en-US"/>
          </a:p>
        </p:txBody>
      </p:sp>
      <p:sp>
        <p:nvSpPr>
          <p:cNvPr id="11" name="Footer Placeholder 10">
            <a:extLst>
              <a:ext uri="{FF2B5EF4-FFF2-40B4-BE49-F238E27FC236}">
                <a16:creationId xmlns:a16="http://schemas.microsoft.com/office/drawing/2014/main" id="{5CBA78CC-CCCD-4D00-B873-FB8FA70605D0}"/>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12" name="Slide Number Placeholder 11">
            <a:extLst>
              <a:ext uri="{FF2B5EF4-FFF2-40B4-BE49-F238E27FC236}">
                <a16:creationId xmlns:a16="http://schemas.microsoft.com/office/drawing/2014/main" id="{882A929F-0A97-431C-8DFD-4C3D60C61802}"/>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397422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C87E-E407-42DF-9643-4D9747F46778}"/>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8277024D-A793-4084-9399-4C284891A77A}"/>
              </a:ext>
            </a:extLst>
          </p:cNvPr>
          <p:cNvSpPr>
            <a:spLocks noGrp="1"/>
          </p:cNvSpPr>
          <p:nvPr>
            <p:ph type="dt" sz="half" idx="10"/>
          </p:nvPr>
        </p:nvSpPr>
        <p:spPr/>
        <p:txBody>
          <a:bodyPr/>
          <a:lstStyle/>
          <a:p>
            <a:endParaRPr lang="en-US"/>
          </a:p>
        </p:txBody>
      </p:sp>
      <p:sp>
        <p:nvSpPr>
          <p:cNvPr id="7" name="Footer Placeholder 6">
            <a:extLst>
              <a:ext uri="{FF2B5EF4-FFF2-40B4-BE49-F238E27FC236}">
                <a16:creationId xmlns:a16="http://schemas.microsoft.com/office/drawing/2014/main" id="{0115E05B-B6F6-4D4F-8382-AB0E3941E702}"/>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8" name="Slide Number Placeholder 7">
            <a:extLst>
              <a:ext uri="{FF2B5EF4-FFF2-40B4-BE49-F238E27FC236}">
                <a16:creationId xmlns:a16="http://schemas.microsoft.com/office/drawing/2014/main" id="{979D0D84-56C3-445D-BE24-24D8D3EEF949}"/>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311640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BDD0479-AD43-4DD2-BF54-0C5FA5EF358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ACD1C75-4669-4072-BAE9-EB2F737727F8}"/>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D38538-B4EB-4849-969A-B805676036AA}"/>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73244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C41154-5D6F-4101-9106-A12D5165615B}"/>
              </a:ext>
            </a:extLst>
          </p:cNvPr>
          <p:cNvSpPr>
            <a:spLocks noGrp="1"/>
          </p:cNvSpPr>
          <p:nvPr>
            <p:ph idx="1"/>
          </p:nvPr>
        </p:nvSpPr>
        <p:spPr>
          <a:xfrm>
            <a:off x="466344" y="1562100"/>
            <a:ext cx="8397688" cy="4838700"/>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ADA866-B8E3-4CC7-8EEA-C716F94183F2}"/>
              </a:ext>
            </a:extLst>
          </p:cNvPr>
          <p:cNvSpPr>
            <a:spLocks noGrp="1"/>
          </p:cNvSpPr>
          <p:nvPr>
            <p:ph type="body" sz="half" idx="2"/>
          </p:nvPr>
        </p:nvSpPr>
        <p:spPr>
          <a:xfrm>
            <a:off x="8915400" y="1562098"/>
            <a:ext cx="2819400" cy="4838701"/>
          </a:xfrm>
          <a:solidFill>
            <a:schemeClr val="tx1"/>
          </a:solidFill>
          <a:ln>
            <a:noFill/>
          </a:ln>
        </p:spPr>
        <p:txBody>
          <a:bodyPr lIns="182880" tIns="182880" rIns="182880" bIns="18288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F03043F3-6A8C-45BD-8F4B-02A594088A51}"/>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3348D693-6F3F-409D-8445-7494D3436758}"/>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837636C0-BD03-4F51-AA7E-425813EFA21E}"/>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66F6AF23-C03F-4465-82BB-54D465E383DF}"/>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04795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1A3AD1-14D5-443C-9C87-07C0AFD4145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600" b="1"/>
              <a:t>Do not use layouts </a:t>
            </a:r>
            <a:br>
              <a:rPr lang="en-US" sz="16600" b="1"/>
            </a:br>
            <a:r>
              <a:rPr lang="en-US" sz="16600" b="1"/>
              <a:t>after this</a:t>
            </a:r>
          </a:p>
        </p:txBody>
      </p:sp>
    </p:spTree>
    <p:extLst>
      <p:ext uri="{BB962C8B-B14F-4D97-AF65-F5344CB8AC3E}">
        <p14:creationId xmlns:p14="http://schemas.microsoft.com/office/powerpoint/2010/main" val="70525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ject: 2 Image Layout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7311207" y="0"/>
            <a:ext cx="4880793"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199" y="472440"/>
            <a:ext cx="6660465" cy="356616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107473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ject: 2 Image Layout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4876800" y="457200"/>
            <a:ext cx="6858000" cy="59436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200" y="457200"/>
            <a:ext cx="4226058" cy="272346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350045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 Text + Image Horizon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0" y="-1"/>
            <a:ext cx="12191999" cy="566927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4" name="Text Placeholder 3">
            <a:extLst>
              <a:ext uri="{FF2B5EF4-FFF2-40B4-BE49-F238E27FC236}">
                <a16:creationId xmlns:a16="http://schemas.microsoft.com/office/drawing/2014/main" id="{AC129172-0239-40D9-B7C7-B259D0F584D7}"/>
              </a:ext>
            </a:extLst>
          </p:cNvPr>
          <p:cNvSpPr>
            <a:spLocks noGrp="1"/>
          </p:cNvSpPr>
          <p:nvPr>
            <p:ph type="body" sz="half" idx="2" hasCustomPrompt="1"/>
          </p:nvPr>
        </p:nvSpPr>
        <p:spPr>
          <a:xfrm>
            <a:off x="457200" y="6112748"/>
            <a:ext cx="7510463" cy="369332"/>
          </a:xfrm>
        </p:spPr>
        <p:txBody>
          <a:bodyPr anchor="b">
            <a:spAutoFit/>
          </a:bodyPr>
          <a:lstStyle>
            <a:lvl1pPr marL="0" indent="0">
              <a:lnSpc>
                <a:spcPct val="100000"/>
              </a:lnSpc>
              <a:buNone/>
              <a:defRPr sz="2400" b="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Presentation Title Goes Here </a:t>
            </a:r>
          </a:p>
        </p:txBody>
      </p:sp>
      <p:pic>
        <p:nvPicPr>
          <p:cNvPr id="10" name="Graphic 9">
            <a:extLst>
              <a:ext uri="{FF2B5EF4-FFF2-40B4-BE49-F238E27FC236}">
                <a16:creationId xmlns:a16="http://schemas.microsoft.com/office/drawing/2014/main" id="{D97846B8-F525-4B36-AE8C-9F99859AE17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1826" y="6198860"/>
            <a:ext cx="1554480" cy="206165"/>
          </a:xfrm>
          <a:prstGeom prst="rect">
            <a:avLst/>
          </a:prstGeom>
        </p:spPr>
      </p:pic>
    </p:spTree>
    <p:extLst>
      <p:ext uri="{BB962C8B-B14F-4D97-AF65-F5344CB8AC3E}">
        <p14:creationId xmlns:p14="http://schemas.microsoft.com/office/powerpoint/2010/main" val="141664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ject: 3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4125468" y="3666744"/>
            <a:ext cx="3941064" cy="2734056"/>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9138" y="0"/>
            <a:ext cx="3941064" cy="4572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p:nvPr>
        </p:nvSpPr>
        <p:spPr>
          <a:xfrm>
            <a:off x="6522720" y="457200"/>
            <a:ext cx="5212080" cy="300199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9"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142624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ject: 3 Image + Caption Layout 1 ">
    <p:spTree>
      <p:nvGrpSpPr>
        <p:cNvPr id="1" name=""/>
        <p:cNvGrpSpPr/>
        <p:nvPr/>
      </p:nvGrpSpPr>
      <p:grpSpPr>
        <a:xfrm>
          <a:off x="0" y="0"/>
          <a:ext cx="0" cy="0"/>
          <a:chOff x="0" y="0"/>
          <a:chExt cx="0" cy="0"/>
        </a:xfrm>
      </p:grpSpPr>
      <p:sp>
        <p:nvSpPr>
          <p:cNvPr id="7" name="Text Placeholder 6"/>
          <p:cNvSpPr>
            <a:spLocks noGrp="1"/>
          </p:cNvSpPr>
          <p:nvPr>
            <p:ph type="body" sz="quarter" idx="18"/>
          </p:nvPr>
        </p:nvSpPr>
        <p:spPr>
          <a:xfrm>
            <a:off x="7569881" y="4208687"/>
            <a:ext cx="2297380" cy="1632042"/>
          </a:xfrm>
          <a:blipFill>
            <a:blip r:embed="rId2"/>
            <a:stretch>
              <a:fillRect/>
            </a:stretch>
          </a:blipFill>
        </p:spPr>
        <p:txBody>
          <a:bodyPr/>
          <a:lstStyle>
            <a:lvl1pPr marL="0" indent="0">
              <a:buNone/>
              <a:defRPr sz="100">
                <a:solidFill>
                  <a:schemeClr val="bg1"/>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hasCustomPrompt="1"/>
          </p:nvPr>
        </p:nvSpPr>
        <p:spPr>
          <a:xfrm>
            <a:off x="4216401" y="457201"/>
            <a:ext cx="3523130" cy="2971799"/>
          </a:xfrm>
          <a:solidFill>
            <a:schemeClr val="bg1">
              <a:lumMod val="95000"/>
            </a:schemeClr>
          </a:solidFill>
        </p:spPr>
        <p:txBody>
          <a:bodyPr anchor="ctr"/>
          <a:lstStyle>
            <a:lvl1pPr marL="0" indent="0" algn="ctr">
              <a:buNone/>
              <a:defRPr sz="1600"/>
            </a:lvl1pPr>
          </a:lstStyle>
          <a:p>
            <a:r>
              <a:rPr lang="en-US"/>
              <a:t>Click to insert image </a:t>
            </a:r>
            <a:br>
              <a:rPr lang="en-US"/>
            </a:br>
            <a:r>
              <a:rPr lang="en-US"/>
              <a:t>[and adjust sizing]</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hasCustomPrompt="1"/>
          </p:nvPr>
        </p:nvSpPr>
        <p:spPr>
          <a:xfrm>
            <a:off x="457200" y="457201"/>
            <a:ext cx="3523129" cy="2971800"/>
          </a:xfrm>
          <a:solidFill>
            <a:schemeClr val="bg1">
              <a:lumMod val="95000"/>
            </a:schemeClr>
          </a:solidFill>
        </p:spPr>
        <p:txBody>
          <a:bodyPr anchor="ctr"/>
          <a:lstStyle>
            <a:lvl1pPr marL="0" indent="0" algn="ctr">
              <a:buNone/>
              <a:defRPr sz="1600"/>
            </a:lvl1pPr>
          </a:lstStyle>
          <a:p>
            <a:r>
              <a:rPr lang="en-US"/>
              <a:t>Click to insert image </a:t>
            </a:r>
            <a:br>
              <a:rPr lang="en-US"/>
            </a:br>
            <a:r>
              <a:rPr lang="en-US"/>
              <a:t>[and adjust sizing]</a:t>
            </a:r>
          </a:p>
        </p:txBody>
      </p:sp>
      <p:sp>
        <p:nvSpPr>
          <p:cNvPr id="11" name="Text Placeholder 20">
            <a:extLst>
              <a:ext uri="{FF2B5EF4-FFF2-40B4-BE49-F238E27FC236}">
                <a16:creationId xmlns:a16="http://schemas.microsoft.com/office/drawing/2014/main" id="{705FBA5D-44E4-4F5B-895C-8CE428221ED3}"/>
              </a:ext>
            </a:extLst>
          </p:cNvPr>
          <p:cNvSpPr>
            <a:spLocks noGrp="1"/>
          </p:cNvSpPr>
          <p:nvPr>
            <p:ph type="body" sz="quarter" idx="16" hasCustomPrompt="1"/>
          </p:nvPr>
        </p:nvSpPr>
        <p:spPr>
          <a:xfrm>
            <a:off x="7832746" y="4541652"/>
            <a:ext cx="1771650" cy="886397"/>
          </a:xfrm>
        </p:spPr>
        <p:txBody>
          <a:bodyPr wrap="square" anchor="t">
            <a:spAutoFit/>
          </a:bodyPr>
          <a:lstStyle>
            <a:lvl1pPr marL="0" indent="0">
              <a:lnSpc>
                <a:spcPct val="120000"/>
              </a:lnSpc>
              <a:spcBef>
                <a:spcPts val="0"/>
              </a:spcBef>
              <a:spcAft>
                <a:spcPts val="1200"/>
              </a:spcAft>
              <a:buNone/>
              <a:defRPr sz="1200" baseline="0"/>
            </a:lvl1pPr>
            <a:lvl2pPr marL="174625" indent="0">
              <a:buNone/>
              <a:defRPr/>
            </a:lvl2pPr>
          </a:lstStyle>
          <a:p>
            <a:pPr lvl="0"/>
            <a:r>
              <a:rPr lang="en-US"/>
              <a:t>Click to insert caption text. Try to keep it relatively short and sweet here.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hasCustomPrompt="1"/>
          </p:nvPr>
        </p:nvSpPr>
        <p:spPr>
          <a:xfrm>
            <a:off x="7975134" y="457200"/>
            <a:ext cx="3522663" cy="2971800"/>
          </a:xfrm>
          <a:solidFill>
            <a:schemeClr val="bg1">
              <a:lumMod val="95000"/>
            </a:schemeClr>
          </a:solidFill>
        </p:spPr>
        <p:txBody>
          <a:bodyPr anchor="ctr"/>
          <a:lstStyle>
            <a:lvl1pPr marL="0" indent="0" algn="ctr">
              <a:buNone/>
              <a:defRPr sz="1600"/>
            </a:lvl1pPr>
          </a:lstStyle>
          <a:p>
            <a:r>
              <a:rPr lang="en-US"/>
              <a:t>Click to insert image </a:t>
            </a:r>
            <a:br>
              <a:rPr lang="en-US"/>
            </a:br>
            <a:r>
              <a:rPr lang="en-US"/>
              <a:t>[and adjust sizing]</a:t>
            </a:r>
          </a:p>
        </p:txBody>
      </p:sp>
      <p:sp>
        <p:nvSpPr>
          <p:cNvPr id="10"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9" name="Text Placeholder 8"/>
          <p:cNvSpPr>
            <a:spLocks noGrp="1"/>
          </p:cNvSpPr>
          <p:nvPr>
            <p:ph type="body" sz="quarter" idx="19"/>
          </p:nvPr>
        </p:nvSpPr>
        <p:spPr>
          <a:xfrm>
            <a:off x="6229350" y="3502559"/>
            <a:ext cx="1262783" cy="1556157"/>
          </a:xfrm>
          <a:blipFill>
            <a:blip r:embed="rId3"/>
            <a:stretch>
              <a:fillRect/>
            </a:stretch>
          </a:blipFill>
        </p:spPr>
        <p:txBody>
          <a:bodyPr/>
          <a:lstStyle>
            <a:lvl1pPr marL="0" indent="0">
              <a:buNone/>
              <a:defRPr sz="1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926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ject: 3 Image + Caption Layout 2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5577075" y="1837944"/>
            <a:ext cx="3120399" cy="5020056"/>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200" y="457200"/>
            <a:ext cx="4917201" cy="301752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p:nvPr>
        </p:nvSpPr>
        <p:spPr>
          <a:xfrm>
            <a:off x="8891016" y="1025387"/>
            <a:ext cx="2843784" cy="2843784"/>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0"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47192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6E1677-05D3-45AB-9BD9-E845F00F7626}"/>
              </a:ext>
            </a:extLst>
          </p:cNvPr>
          <p:cNvSpPr>
            <a:spLocks noGrp="1"/>
          </p:cNvSpPr>
          <p:nvPr>
            <p:ph type="body" sz="quarter" idx="26" hasCustomPrompt="1"/>
          </p:nvPr>
        </p:nvSpPr>
        <p:spPr>
          <a:xfrm>
            <a:off x="2058194" y="1752387"/>
            <a:ext cx="8075613" cy="3353226"/>
          </a:xfrm>
        </p:spPr>
        <p:txBody>
          <a:bodyPr>
            <a:spAutoFit/>
          </a:bodyPr>
          <a:lstStyle>
            <a:lvl1pPr marL="0" indent="0" algn="ctr">
              <a:lnSpc>
                <a:spcPct val="100000"/>
              </a:lnSpc>
              <a:spcBef>
                <a:spcPts val="0"/>
              </a:spcBef>
              <a:spcAft>
                <a:spcPts val="2400"/>
              </a:spcAft>
              <a:buFont typeface="Segoe UI" panose="020B0502040204020203" pitchFamily="34" charset="0"/>
              <a:buChar char="​"/>
              <a:defRPr sz="3600" b="1" baseline="0"/>
            </a:lvl1pPr>
            <a:lvl2pPr marL="0" indent="0" algn="ctr">
              <a:buFont typeface="Segoe UI" panose="020B0502040204020203" pitchFamily="34" charset="0"/>
              <a:buChar char="​"/>
              <a:defRPr sz="1400" b="1"/>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a:t>Quote or other interesting text can go on this call out page. Adjust the margin of the box so the text is centered on the page. Hit enter, then tab to add source below. </a:t>
            </a:r>
          </a:p>
          <a:p>
            <a:pPr lvl="1"/>
            <a:r>
              <a:rPr lang="en-US"/>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09050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erif)">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3EFCFA81-8288-4497-B4E9-A28785F995D9}"/>
              </a:ext>
            </a:extLst>
          </p:cNvPr>
          <p:cNvSpPr>
            <a:spLocks noGrp="1"/>
          </p:cNvSpPr>
          <p:nvPr>
            <p:ph type="body" sz="quarter" idx="26" hasCustomPrompt="1"/>
          </p:nvPr>
        </p:nvSpPr>
        <p:spPr>
          <a:xfrm>
            <a:off x="2058193" y="1710789"/>
            <a:ext cx="8075613" cy="3353226"/>
          </a:xfrm>
        </p:spPr>
        <p:txBody>
          <a:bodyPr>
            <a:spAutoFit/>
          </a:bodyPr>
          <a:lstStyle>
            <a:lvl1pPr marL="0" indent="0" algn="ctr">
              <a:lnSpc>
                <a:spcPct val="100000"/>
              </a:lnSpc>
              <a:spcBef>
                <a:spcPts val="0"/>
              </a:spcBef>
              <a:spcAft>
                <a:spcPts val="2400"/>
              </a:spcAft>
              <a:buFont typeface="Segoe UI" panose="020B0502040204020203" pitchFamily="34" charset="0"/>
              <a:buChar char="​"/>
              <a:defRPr sz="3600" b="1">
                <a:solidFill>
                  <a:schemeClr val="accent1"/>
                </a:solidFill>
                <a:latin typeface="PW Serif" panose="02000603080000020004" pitchFamily="2" charset="0"/>
              </a:defRPr>
            </a:lvl1pPr>
            <a:lvl2pPr marL="0" indent="0" algn="ctr">
              <a:buFont typeface="Segoe UI" panose="020B0502040204020203" pitchFamily="34" charset="0"/>
              <a:buChar char="​"/>
              <a:defRPr sz="1400" b="1">
                <a:solidFill>
                  <a:schemeClr val="accent1"/>
                </a:solidFill>
              </a:defRPr>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a:t>Quote or other interesting text can go on this call out page. Adjust the margin of the box so the text is centered on the page. Hit enter, then tab to add source below. </a:t>
            </a:r>
          </a:p>
          <a:p>
            <a:pPr lvl="1"/>
            <a:r>
              <a:rPr lang="en-US"/>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11" name="Date Placeholder 10">
            <a:extLst>
              <a:ext uri="{FF2B5EF4-FFF2-40B4-BE49-F238E27FC236}">
                <a16:creationId xmlns:a16="http://schemas.microsoft.com/office/drawing/2014/main" id="{B9108513-8F01-48E9-AC19-A95D6DB30642}"/>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323443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 Image (serif)">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B720395B-7874-468F-89E8-1EDC45B44EE2}"/>
              </a:ext>
            </a:extLst>
          </p:cNvPr>
          <p:cNvSpPr>
            <a:spLocks noGrp="1"/>
          </p:cNvSpPr>
          <p:nvPr>
            <p:ph type="body" sz="quarter" idx="26" hasCustomPrompt="1"/>
          </p:nvPr>
        </p:nvSpPr>
        <p:spPr>
          <a:xfrm>
            <a:off x="2058194" y="1383056"/>
            <a:ext cx="8075613" cy="4091889"/>
          </a:xfrm>
        </p:spPr>
        <p:txBody>
          <a:bodyPr lIns="365760" tIns="365760" rIns="365760" bIns="365760">
            <a:spAutoFit/>
          </a:bodyPr>
          <a:lstStyle>
            <a:lvl1pPr marL="0" indent="0" algn="ctr">
              <a:lnSpc>
                <a:spcPct val="100000"/>
              </a:lnSpc>
              <a:spcBef>
                <a:spcPts val="0"/>
              </a:spcBef>
              <a:spcAft>
                <a:spcPts val="2400"/>
              </a:spcAft>
              <a:buFont typeface="Segoe UI" panose="020B0502040204020203" pitchFamily="34" charset="0"/>
              <a:buChar char="​"/>
              <a:defRPr sz="3600" b="1">
                <a:solidFill>
                  <a:schemeClr val="tx1"/>
                </a:solidFill>
                <a:latin typeface="PW Serif" panose="02000603080000020004" pitchFamily="2" charset="0"/>
              </a:defRPr>
            </a:lvl1pPr>
            <a:lvl2pPr marL="0" indent="0" algn="ctr">
              <a:buFont typeface="Segoe UI" panose="020B0502040204020203" pitchFamily="34" charset="0"/>
              <a:buChar char="​"/>
              <a:defRPr sz="1400" b="1">
                <a:solidFill>
                  <a:schemeClr val="tx1"/>
                </a:solidFill>
              </a:defRPr>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a:t>Quote or other interesting text can go on this call out page. Adjust the margin of the box so the text is centered on the page. Hit enter, then tab to add source below. </a:t>
            </a:r>
          </a:p>
          <a:p>
            <a:pPr lvl="1"/>
            <a:r>
              <a:rPr lang="en-US"/>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11" name="Date Placeholder 10">
            <a:extLst>
              <a:ext uri="{FF2B5EF4-FFF2-40B4-BE49-F238E27FC236}">
                <a16:creationId xmlns:a16="http://schemas.microsoft.com/office/drawing/2014/main" id="{B9108513-8F01-48E9-AC19-A95D6DB30642}"/>
              </a:ext>
            </a:extLst>
          </p:cNvPr>
          <p:cNvSpPr>
            <a:spLocks noGrp="1"/>
          </p:cNvSpPr>
          <p:nvPr>
            <p:ph type="dt" sz="half" idx="15"/>
          </p:nvPr>
        </p:nvSpPr>
        <p:spPr/>
        <p:txBody>
          <a:bodyPr/>
          <a:lstStyle/>
          <a:p>
            <a:endParaRPr lang="en-US"/>
          </a:p>
        </p:txBody>
      </p:sp>
      <p:sp>
        <p:nvSpPr>
          <p:cNvPr id="5" name="Picture Placeholder 4">
            <a:extLst>
              <a:ext uri="{FF2B5EF4-FFF2-40B4-BE49-F238E27FC236}">
                <a16:creationId xmlns:a16="http://schemas.microsoft.com/office/drawing/2014/main" id="{034A7FFE-B5BC-40C5-8686-F456E7AED8DB}"/>
              </a:ext>
            </a:extLst>
          </p:cNvPr>
          <p:cNvSpPr>
            <a:spLocks noGrp="1"/>
          </p:cNvSpPr>
          <p:nvPr>
            <p:ph type="pic" sz="quarter" idx="27" hasCustomPrompt="1"/>
          </p:nvPr>
        </p:nvSpPr>
        <p:spPr>
          <a:xfrm>
            <a:off x="0" y="0"/>
            <a:ext cx="12192000" cy="6858000"/>
          </a:xfrm>
        </p:spPr>
        <p:txBody>
          <a:bodyPr tIns="4114800" anchor="ctr"/>
          <a:lstStyle>
            <a:lvl1pPr marL="0" indent="0" algn="ctr">
              <a:buNone/>
              <a:defRPr/>
            </a:lvl1pPr>
          </a:lstStyle>
          <a:p>
            <a:r>
              <a:rPr lang="en-US"/>
              <a:t>IMPORTANT! First click icon in the middle to insert image </a:t>
            </a:r>
            <a:br>
              <a:rPr lang="en-US"/>
            </a:br>
            <a:r>
              <a:rPr lang="en-US"/>
              <a:t>and then send image to back</a:t>
            </a:r>
          </a:p>
        </p:txBody>
      </p:sp>
    </p:spTree>
    <p:extLst>
      <p:ext uri="{BB962C8B-B14F-4D97-AF65-F5344CB8AC3E}">
        <p14:creationId xmlns:p14="http://schemas.microsoft.com/office/powerpoint/2010/main" val="162360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Image +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p:nvPr>
        </p:nvSpPr>
        <p:spPr>
          <a:xfrm>
            <a:off x="457200" y="1562098"/>
            <a:ext cx="6869946" cy="4838702"/>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a:p>
        </p:txBody>
      </p:sp>
      <p:sp>
        <p:nvSpPr>
          <p:cNvPr id="1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12" name="Text Placeholder 10">
            <a:extLst>
              <a:ext uri="{FF2B5EF4-FFF2-40B4-BE49-F238E27FC236}">
                <a16:creationId xmlns:a16="http://schemas.microsoft.com/office/drawing/2014/main" id="{7DCF1DFA-B532-4C42-9BBD-85000AECA14C}"/>
              </a:ext>
            </a:extLst>
          </p:cNvPr>
          <p:cNvSpPr>
            <a:spLocks noGrp="1"/>
          </p:cNvSpPr>
          <p:nvPr>
            <p:ph type="body" sz="quarter" idx="20" hasCustomPrompt="1"/>
          </p:nvPr>
        </p:nvSpPr>
        <p:spPr>
          <a:xfrm>
            <a:off x="7512254" y="5707532"/>
            <a:ext cx="109728" cy="100584"/>
          </a:xfrm>
          <a:blipFill>
            <a:blip r:embed="rId2"/>
            <a:stretch>
              <a:fillRect/>
            </a:stretch>
          </a:blipFill>
        </p:spPr>
        <p:txBody>
          <a:bodyPr>
            <a:normAutofit/>
          </a:bodyPr>
          <a:lstStyle>
            <a:lvl1pPr marL="0" indent="0">
              <a:buNone/>
              <a:defRPr sz="100"/>
            </a:lvl1pPr>
          </a:lstStyle>
          <a:p>
            <a:pPr lvl="0"/>
            <a:r>
              <a:rPr lang="en-US"/>
              <a:t>.</a:t>
            </a:r>
          </a:p>
        </p:txBody>
      </p:sp>
      <p:sp>
        <p:nvSpPr>
          <p:cNvPr id="15"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7510027" y="5893290"/>
            <a:ext cx="2958462" cy="507510"/>
          </a:xfrm>
        </p:spPr>
        <p:txBody>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add caption</a:t>
            </a:r>
          </a:p>
          <a:p>
            <a:pPr lvl="1"/>
            <a:r>
              <a:rPr lang="en-US"/>
              <a:t>Second level</a:t>
            </a:r>
          </a:p>
        </p:txBody>
      </p:sp>
    </p:spTree>
    <p:extLst>
      <p:ext uri="{BB962C8B-B14F-4D97-AF65-F5344CB8AC3E}">
        <p14:creationId xmlns:p14="http://schemas.microsoft.com/office/powerpoint/2010/main" val="370733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mage + Captions Vertical ">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916A91C-2377-4839-A702-8E37EF95105E}"/>
              </a:ext>
            </a:extLst>
          </p:cNvPr>
          <p:cNvSpPr>
            <a:spLocks noGrp="1"/>
          </p:cNvSpPr>
          <p:nvPr>
            <p:ph type="body" sz="quarter" idx="18" hasCustomPrompt="1"/>
          </p:nvPr>
        </p:nvSpPr>
        <p:spPr>
          <a:xfrm>
            <a:off x="7669312" y="3870882"/>
            <a:ext cx="109728" cy="100584"/>
          </a:xfrm>
          <a:blipFill>
            <a:blip r:embed="rId2"/>
            <a:stretch>
              <a:fillRect/>
            </a:stretch>
          </a:blipFill>
        </p:spPr>
        <p:txBody>
          <a:bodyPr>
            <a:normAutofit/>
          </a:bodyPr>
          <a:lstStyle>
            <a:lvl1pPr>
              <a:defRPr sz="100"/>
            </a:lvl1pPr>
          </a:lstStyle>
          <a:p>
            <a:pPr lvl="0"/>
            <a:r>
              <a:rPr lang="en-US"/>
              <a:t>.</a:t>
            </a:r>
          </a:p>
        </p:txBody>
      </p:sp>
      <p:sp>
        <p:nvSpPr>
          <p:cNvPr id="8" name="Picture Placeholder 7">
            <a:extLst>
              <a:ext uri="{FF2B5EF4-FFF2-40B4-BE49-F238E27FC236}">
                <a16:creationId xmlns:a16="http://schemas.microsoft.com/office/drawing/2014/main" id="{55E777B7-6B63-4F3A-A392-7F916D500D73}"/>
              </a:ext>
            </a:extLst>
          </p:cNvPr>
          <p:cNvSpPr>
            <a:spLocks noGrp="1"/>
          </p:cNvSpPr>
          <p:nvPr>
            <p:ph type="pic" sz="quarter" idx="16"/>
          </p:nvPr>
        </p:nvSpPr>
        <p:spPr>
          <a:xfrm>
            <a:off x="457201" y="2019300"/>
            <a:ext cx="3759200" cy="48387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Tx/>
              <a:buNone/>
              <a:tabLst/>
              <a:defRPr/>
            </a:lvl1p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a:t>Click icon to add 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a:p>
        </p:txBody>
      </p:sp>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p:nvPr>
        </p:nvSpPr>
        <p:spPr>
          <a:xfrm>
            <a:off x="7967664" y="-2243"/>
            <a:ext cx="3767136" cy="4787374"/>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9" name="Text Placeholder 8">
            <a:extLst>
              <a:ext uri="{FF2B5EF4-FFF2-40B4-BE49-F238E27FC236}">
                <a16:creationId xmlns:a16="http://schemas.microsoft.com/office/drawing/2014/main" id="{B0F6FF18-7FA4-43E6-B257-3DF78E62F584}"/>
              </a:ext>
            </a:extLst>
          </p:cNvPr>
          <p:cNvSpPr>
            <a:spLocks noGrp="1"/>
          </p:cNvSpPr>
          <p:nvPr>
            <p:ph type="body" sz="quarter" idx="14" hasCustomPrompt="1"/>
          </p:nvPr>
        </p:nvSpPr>
        <p:spPr>
          <a:xfrm>
            <a:off x="4820578" y="4056640"/>
            <a:ext cx="2958462" cy="507510"/>
          </a:xfrm>
        </p:spPr>
        <p:txBody>
          <a:bodyPr/>
          <a:lstStyle>
            <a:lvl1pPr marL="0" marR="0" indent="0" algn="r"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lgn="r">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r"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a:t>Click to add caption. Hit enter, then tab to add </a:t>
            </a:r>
            <a:r>
              <a:rPr lang="en-US" err="1"/>
              <a:t>subcaption</a:t>
            </a:r>
            <a:r>
              <a:rPr lang="en-US"/>
              <a:t> below. </a:t>
            </a:r>
          </a:p>
          <a:p>
            <a:pPr lvl="1"/>
            <a:r>
              <a:rPr lang="en-US"/>
              <a:t>Second level</a:t>
            </a:r>
          </a:p>
        </p:txBody>
      </p:sp>
      <p:sp>
        <p:nvSpPr>
          <p:cNvPr id="1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17" name="Text Placeholder 10">
            <a:extLst>
              <a:ext uri="{FF2B5EF4-FFF2-40B4-BE49-F238E27FC236}">
                <a16:creationId xmlns:a16="http://schemas.microsoft.com/office/drawing/2014/main" id="{7DCF1DFA-B532-4C42-9BBD-85000AECA14C}"/>
              </a:ext>
            </a:extLst>
          </p:cNvPr>
          <p:cNvSpPr>
            <a:spLocks noGrp="1"/>
          </p:cNvSpPr>
          <p:nvPr>
            <p:ph type="body" sz="quarter" idx="20" hasCustomPrompt="1"/>
          </p:nvPr>
        </p:nvSpPr>
        <p:spPr>
          <a:xfrm>
            <a:off x="4401508" y="2019300"/>
            <a:ext cx="109728" cy="100584"/>
          </a:xfrm>
          <a:blipFill>
            <a:blip r:embed="rId3"/>
            <a:stretch>
              <a:fillRect/>
            </a:stretch>
          </a:blipFill>
        </p:spPr>
        <p:txBody>
          <a:bodyPr>
            <a:normAutofit/>
          </a:bodyPr>
          <a:lstStyle>
            <a:lvl1pPr marL="0" indent="0">
              <a:buNone/>
              <a:defRPr sz="100"/>
            </a:lvl1pPr>
          </a:lstStyle>
          <a:p>
            <a:pPr lvl="0"/>
            <a:r>
              <a:rPr lang="en-US"/>
              <a:t>.</a:t>
            </a:r>
          </a:p>
        </p:txBody>
      </p:sp>
      <p:sp>
        <p:nvSpPr>
          <p:cNvPr id="19"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4399281" y="2205058"/>
            <a:ext cx="2958462" cy="507510"/>
          </a:xfrm>
        </p:spPr>
        <p:txBody>
          <a:bodyPr/>
          <a:lstStyle>
            <a:lvl1pPr marL="0" indent="0">
              <a:buFont typeface="Segoe UI" panose="020B0502040204020203" pitchFamily="34" charset="0"/>
              <a:buChar char="​"/>
              <a:defRPr sz="1200" b="1" baseline="0"/>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add caption. Hit enter, then tab to add </a:t>
            </a:r>
            <a:r>
              <a:rPr lang="en-US" err="1"/>
              <a:t>subcaption</a:t>
            </a:r>
            <a:r>
              <a:rPr lang="en-US"/>
              <a:t> below. </a:t>
            </a:r>
          </a:p>
          <a:p>
            <a:pPr lvl="1"/>
            <a:r>
              <a:rPr lang="en-US"/>
              <a:t>Second level</a:t>
            </a:r>
          </a:p>
        </p:txBody>
      </p:sp>
    </p:spTree>
    <p:extLst>
      <p:ext uri="{BB962C8B-B14F-4D97-AF65-F5344CB8AC3E}">
        <p14:creationId xmlns:p14="http://schemas.microsoft.com/office/powerpoint/2010/main" val="334244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Image + Captions Horizontal ">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5E777B7-6B63-4F3A-A392-7F916D500D73}"/>
              </a:ext>
            </a:extLst>
          </p:cNvPr>
          <p:cNvSpPr>
            <a:spLocks noGrp="1"/>
          </p:cNvSpPr>
          <p:nvPr>
            <p:ph type="pic" sz="quarter" idx="16" hasCustomPrompt="1"/>
          </p:nvPr>
        </p:nvSpPr>
        <p:spPr>
          <a:xfrm>
            <a:off x="457200" y="3478088"/>
            <a:ext cx="5273040" cy="2918601"/>
          </a:xfrm>
          <a:solidFill>
            <a:schemeClr val="bg1">
              <a:lumMod val="95000"/>
            </a:schemeClr>
          </a:solidFill>
        </p:spPr>
        <p:txBody>
          <a:bodyPr anchor="ctr"/>
          <a:lstStyle>
            <a:lvl1pPr marL="0" indent="0" algn="ctr">
              <a:buFontTx/>
              <a:buNone/>
              <a:defRPr/>
            </a:lvl1pPr>
          </a:lstStyle>
          <a:p>
            <a:r>
              <a:rPr lang="en-US"/>
              <a:t>Picture</a:t>
            </a:r>
          </a:p>
        </p:txBody>
      </p:sp>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hasCustomPrompt="1"/>
          </p:nvPr>
        </p:nvSpPr>
        <p:spPr>
          <a:xfrm>
            <a:off x="6461760" y="1562100"/>
            <a:ext cx="5273040" cy="2918602"/>
          </a:xfrm>
          <a:solidFill>
            <a:schemeClr val="bg1">
              <a:lumMod val="95000"/>
            </a:schemeClr>
          </a:solidFill>
        </p:spPr>
        <p:txBody>
          <a:bodyPr anchor="ctr"/>
          <a:lstStyle>
            <a:lvl1pPr marL="0" indent="0" algn="ctr">
              <a:buNone/>
              <a:defRPr/>
            </a:lvl1pPr>
          </a:lstStyle>
          <a:p>
            <a:r>
              <a:rPr lang="en-US"/>
              <a:t>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a:p>
        </p:txBody>
      </p:sp>
      <p:sp>
        <p:nvSpPr>
          <p:cNvPr id="1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13" name="Text Placeholder 17">
            <a:extLst>
              <a:ext uri="{FF2B5EF4-FFF2-40B4-BE49-F238E27FC236}">
                <a16:creationId xmlns:a16="http://schemas.microsoft.com/office/drawing/2014/main" id="{C916A91C-2377-4839-A702-8E37EF95105E}"/>
              </a:ext>
            </a:extLst>
          </p:cNvPr>
          <p:cNvSpPr>
            <a:spLocks noGrp="1"/>
          </p:cNvSpPr>
          <p:nvPr>
            <p:ph type="body" sz="quarter" idx="20" hasCustomPrompt="1"/>
          </p:nvPr>
        </p:nvSpPr>
        <p:spPr>
          <a:xfrm>
            <a:off x="6169151" y="1562100"/>
            <a:ext cx="109728" cy="100584"/>
          </a:xfrm>
          <a:blipFill>
            <a:blip r:embed="rId2"/>
            <a:stretch>
              <a:fillRect/>
            </a:stretch>
          </a:blipFill>
        </p:spPr>
        <p:txBody>
          <a:bodyPr>
            <a:normAutofit/>
          </a:bodyPr>
          <a:lstStyle>
            <a:lvl1pPr>
              <a:defRPr sz="100"/>
            </a:lvl1pPr>
          </a:lstStyle>
          <a:p>
            <a:pPr lvl="0"/>
            <a:r>
              <a:rPr lang="en-US"/>
              <a:t>.</a:t>
            </a:r>
          </a:p>
        </p:txBody>
      </p:sp>
      <p:sp>
        <p:nvSpPr>
          <p:cNvPr id="17"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3320417" y="1747858"/>
            <a:ext cx="2958462" cy="507510"/>
          </a:xfrm>
        </p:spPr>
        <p:txBody>
          <a:bodyPr/>
          <a:lstStyle>
            <a:lvl1pPr marL="0" marR="0" indent="0" algn="r"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lgn="r">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r"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a:t>Click to add caption. Hit enter, then tab to add </a:t>
            </a:r>
            <a:r>
              <a:rPr lang="en-US" err="1"/>
              <a:t>subcaption</a:t>
            </a:r>
            <a:r>
              <a:rPr lang="en-US"/>
              <a:t> below. </a:t>
            </a:r>
          </a:p>
          <a:p>
            <a:pPr lvl="1"/>
            <a:r>
              <a:rPr lang="en-US"/>
              <a:t>Second level</a:t>
            </a:r>
          </a:p>
        </p:txBody>
      </p:sp>
      <p:sp>
        <p:nvSpPr>
          <p:cNvPr id="20" name="Text Placeholder 10">
            <a:extLst>
              <a:ext uri="{FF2B5EF4-FFF2-40B4-BE49-F238E27FC236}">
                <a16:creationId xmlns:a16="http://schemas.microsoft.com/office/drawing/2014/main" id="{7DCF1DFA-B532-4C42-9BBD-85000AECA14C}"/>
              </a:ext>
            </a:extLst>
          </p:cNvPr>
          <p:cNvSpPr>
            <a:spLocks noGrp="1"/>
          </p:cNvSpPr>
          <p:nvPr>
            <p:ph type="body" sz="quarter" idx="22" hasCustomPrompt="1"/>
          </p:nvPr>
        </p:nvSpPr>
        <p:spPr>
          <a:xfrm>
            <a:off x="5915348" y="5623712"/>
            <a:ext cx="109728" cy="100584"/>
          </a:xfrm>
          <a:blipFill>
            <a:blip r:embed="rId3"/>
            <a:stretch>
              <a:fillRect/>
            </a:stretch>
          </a:blipFill>
        </p:spPr>
        <p:txBody>
          <a:bodyPr>
            <a:normAutofit/>
          </a:bodyPr>
          <a:lstStyle>
            <a:lvl1pPr marL="0" indent="0">
              <a:buNone/>
              <a:defRPr sz="100"/>
            </a:lvl1pPr>
          </a:lstStyle>
          <a:p>
            <a:pPr lvl="0"/>
            <a:r>
              <a:rPr lang="en-US"/>
              <a:t>.</a:t>
            </a:r>
          </a:p>
        </p:txBody>
      </p:sp>
      <p:sp>
        <p:nvSpPr>
          <p:cNvPr id="21" name="Text Placeholder 8">
            <a:extLst>
              <a:ext uri="{FF2B5EF4-FFF2-40B4-BE49-F238E27FC236}">
                <a16:creationId xmlns:a16="http://schemas.microsoft.com/office/drawing/2014/main" id="{B0F6FF18-7FA4-43E6-B257-3DF78E62F584}"/>
              </a:ext>
            </a:extLst>
          </p:cNvPr>
          <p:cNvSpPr>
            <a:spLocks noGrp="1"/>
          </p:cNvSpPr>
          <p:nvPr>
            <p:ph type="body" sz="quarter" idx="23" hasCustomPrompt="1"/>
          </p:nvPr>
        </p:nvSpPr>
        <p:spPr>
          <a:xfrm>
            <a:off x="5913121" y="5809470"/>
            <a:ext cx="2958462" cy="507510"/>
          </a:xfrm>
        </p:spPr>
        <p:txBody>
          <a:bodyPr/>
          <a:lstStyle>
            <a:lvl1pPr marL="0" marR="0" indent="0" algn="l"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l"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a:t>Click to add caption. Hit enter, then tab to add </a:t>
            </a:r>
            <a:r>
              <a:rPr lang="en-US" err="1"/>
              <a:t>subcaption</a:t>
            </a:r>
            <a:r>
              <a:rPr lang="en-US"/>
              <a:t> below. </a:t>
            </a:r>
          </a:p>
          <a:p>
            <a:pPr lvl="1"/>
            <a:r>
              <a:rPr lang="en-US"/>
              <a:t>Second level</a:t>
            </a:r>
          </a:p>
        </p:txBody>
      </p:sp>
    </p:spTree>
    <p:extLst>
      <p:ext uri="{BB962C8B-B14F-4D97-AF65-F5344CB8AC3E}">
        <p14:creationId xmlns:p14="http://schemas.microsoft.com/office/powerpoint/2010/main" val="31669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Image + Caption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hasCustomPrompt="1"/>
          </p:nvPr>
        </p:nvSpPr>
        <p:spPr>
          <a:xfrm>
            <a:off x="3794125" y="1562100"/>
            <a:ext cx="2652713" cy="147002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 </a:t>
            </a:r>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182"/>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6964160"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9" name="Text Placeholder 18">
            <a:extLst>
              <a:ext uri="{FF2B5EF4-FFF2-40B4-BE49-F238E27FC236}">
                <a16:creationId xmlns:a16="http://schemas.microsoft.com/office/drawing/2014/main" id="{2DE6B9D2-02F9-4B79-B71F-D84A728DFDA4}"/>
              </a:ext>
            </a:extLst>
          </p:cNvPr>
          <p:cNvSpPr>
            <a:spLocks noGrp="1"/>
          </p:cNvSpPr>
          <p:nvPr>
            <p:ph type="body" sz="quarter" idx="16" hasCustomPrompt="1"/>
          </p:nvPr>
        </p:nvSpPr>
        <p:spPr>
          <a:xfrm>
            <a:off x="6431970" y="1562099"/>
            <a:ext cx="2118305" cy="1470025"/>
          </a:xfrm>
          <a:solidFill>
            <a:schemeClr val="tx1"/>
          </a:solidFill>
        </p:spPr>
        <p:txBody>
          <a:bodyPr lIns="182880" tIns="182880" rIns="182880" bIns="182880">
            <a:normAutofit/>
          </a:bodyPr>
          <a:lstStyle>
            <a:lvl1pPr marL="0" indent="0">
              <a:buFont typeface="Segoe UI" panose="020B0502040204020203" pitchFamily="34" charset="0"/>
              <a:buNone/>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1" name="Text Placeholder 20">
            <a:extLst>
              <a:ext uri="{FF2B5EF4-FFF2-40B4-BE49-F238E27FC236}">
                <a16:creationId xmlns:a16="http://schemas.microsoft.com/office/drawing/2014/main" id="{7B90B264-255B-460A-B30F-A9B9174F8722}"/>
              </a:ext>
            </a:extLst>
          </p:cNvPr>
          <p:cNvSpPr>
            <a:spLocks noGrp="1"/>
          </p:cNvSpPr>
          <p:nvPr>
            <p:ph type="body" sz="quarter" idx="17" hasCustomPrompt="1"/>
          </p:nvPr>
        </p:nvSpPr>
        <p:spPr>
          <a:xfrm>
            <a:off x="3102312" y="4325182"/>
            <a:ext cx="2109788" cy="1461256"/>
          </a:xfrm>
          <a:solidFill>
            <a:schemeClr val="tx1"/>
          </a:solidFill>
        </p:spPr>
        <p:txBody>
          <a:bodyPr lIns="182880" tIns="182880" rIns="182880" bIns="182880">
            <a:normAutofit/>
          </a:bodyPr>
          <a:lstStyle>
            <a:lvl1pPr marL="0" indent="0">
              <a:buFont typeface="Segoe UI" panose="020B0502040204020203" pitchFamily="34" charset="0"/>
              <a:buChar char="​"/>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22">
            <a:extLst>
              <a:ext uri="{FF2B5EF4-FFF2-40B4-BE49-F238E27FC236}">
                <a16:creationId xmlns:a16="http://schemas.microsoft.com/office/drawing/2014/main" id="{7F9A8AC0-F03F-4667-A0D8-6B316A49C17C}"/>
              </a:ext>
            </a:extLst>
          </p:cNvPr>
          <p:cNvSpPr>
            <a:spLocks noGrp="1"/>
          </p:cNvSpPr>
          <p:nvPr>
            <p:ph type="body" sz="quarter" idx="18" hasCustomPrompt="1"/>
          </p:nvPr>
        </p:nvSpPr>
        <p:spPr>
          <a:xfrm>
            <a:off x="9607438" y="4324350"/>
            <a:ext cx="2127362" cy="1463040"/>
          </a:xfrm>
          <a:solidFill>
            <a:schemeClr val="tx1"/>
          </a:solidFill>
        </p:spPr>
        <p:txBody>
          <a:bodyPr lIns="182880" tIns="182880" rIns="182880" bIns="182880">
            <a:normAutofit/>
          </a:bodyPr>
          <a:lstStyle>
            <a:lvl1pPr marL="0" indent="0">
              <a:buFont typeface="Segoe UI" panose="020B0502040204020203" pitchFamily="34" charset="0"/>
              <a:buChar char="​"/>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3794125" y="3190303"/>
            <a:ext cx="4756150" cy="457200"/>
          </a:xfrm>
        </p:spPr>
        <p:txBody>
          <a:bodyPr>
            <a:noAutofit/>
          </a:bodyPr>
          <a:lstStyle>
            <a:lvl1pPr marL="0" indent="0">
              <a:buFont typeface="Segoe UI" panose="020B0502040204020203" pitchFamily="34" charset="0"/>
              <a:buChar char="​"/>
              <a:defRPr sz="1200" b="1" baseline="0"/>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4748177"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6964363" y="5934112"/>
            <a:ext cx="4760912"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115188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D: Text on Color">
    <p:bg>
      <p:bgPr>
        <a:solidFill>
          <a:srgbClr val="F7CD00"/>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C7964D6-3C3E-41E8-B58B-40D0CF4AC2E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8760" y="457200"/>
            <a:ext cx="1554480" cy="206165"/>
          </a:xfrm>
          <a:prstGeom prst="rect">
            <a:avLst/>
          </a:prstGeom>
        </p:spPr>
      </p:pic>
      <p:sp>
        <p:nvSpPr>
          <p:cNvPr id="9"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1116496" y="3013502"/>
            <a:ext cx="9959009" cy="830997"/>
          </a:xfrm>
        </p:spPr>
        <p:txBody>
          <a:bodyPr wrap="square" anchor="t">
            <a:spAutoFit/>
          </a:bodyPr>
          <a:lstStyle>
            <a:lvl1pPr algn="ctr">
              <a:lnSpc>
                <a:spcPct val="100000"/>
              </a:lnSpc>
              <a:spcAft>
                <a:spcPts val="1200"/>
              </a:spcAft>
              <a:defRPr sz="5400" baseline="0"/>
            </a:lvl1pPr>
          </a:lstStyle>
          <a:p>
            <a:r>
              <a:rPr lang="en-US"/>
              <a:t>Presentation Title Goes Here</a:t>
            </a:r>
          </a:p>
        </p:txBody>
      </p:sp>
      <p:sp>
        <p:nvSpPr>
          <p:cNvPr id="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6129957"/>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Tree>
    <p:extLst>
      <p:ext uri="{BB962C8B-B14F-4D97-AF65-F5344CB8AC3E}">
        <p14:creationId xmlns:p14="http://schemas.microsoft.com/office/powerpoint/2010/main" val="220007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Image + Caption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p:nvPr>
        </p:nvSpPr>
        <p:spPr>
          <a:xfrm>
            <a:off x="3794125" y="1562100"/>
            <a:ext cx="2652713"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938"/>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6964160"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8" name="Picture Placeholder 7">
            <a:extLst>
              <a:ext uri="{FF2B5EF4-FFF2-40B4-BE49-F238E27FC236}">
                <a16:creationId xmlns:a16="http://schemas.microsoft.com/office/drawing/2014/main" id="{E4C87F51-C2B2-404E-851E-E1A26FE77486}"/>
              </a:ext>
            </a:extLst>
          </p:cNvPr>
          <p:cNvSpPr>
            <a:spLocks noGrp="1"/>
          </p:cNvSpPr>
          <p:nvPr>
            <p:ph type="pic" sz="quarter" idx="22"/>
          </p:nvPr>
        </p:nvSpPr>
        <p:spPr>
          <a:xfrm>
            <a:off x="9078719"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3794125" y="3190303"/>
            <a:ext cx="2652359"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2657505"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6964363" y="5934112"/>
            <a:ext cx="2650922"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14" name="Text Placeholder 13">
            <a:extLst>
              <a:ext uri="{FF2B5EF4-FFF2-40B4-BE49-F238E27FC236}">
                <a16:creationId xmlns:a16="http://schemas.microsoft.com/office/drawing/2014/main" id="{CCD4D9C3-AB61-40F4-B5F3-B30B151D383D}"/>
              </a:ext>
            </a:extLst>
          </p:cNvPr>
          <p:cNvSpPr>
            <a:spLocks noGrp="1"/>
          </p:cNvSpPr>
          <p:nvPr>
            <p:ph type="body" sz="quarter" idx="23" hasCustomPrompt="1"/>
          </p:nvPr>
        </p:nvSpPr>
        <p:spPr>
          <a:xfrm>
            <a:off x="9078719" y="3190303"/>
            <a:ext cx="2656081"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0"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293538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 Image +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4C87F51-C2B2-404E-851E-E1A26FE77486}"/>
              </a:ext>
            </a:extLst>
          </p:cNvPr>
          <p:cNvSpPr>
            <a:spLocks noGrp="1"/>
          </p:cNvSpPr>
          <p:nvPr>
            <p:ph type="pic" sz="quarter" idx="22"/>
          </p:nvPr>
        </p:nvSpPr>
        <p:spPr>
          <a:xfrm>
            <a:off x="3341132"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p:nvPr>
        </p:nvSpPr>
        <p:spPr>
          <a:xfrm>
            <a:off x="463923" y="1562100"/>
            <a:ext cx="2652713"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3341132"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a:p>
        </p:txBody>
      </p:sp>
      <p:sp>
        <p:nvSpPr>
          <p:cNvPr id="11" name="Rectangle 10">
            <a:extLst>
              <a:ext uri="{FF2B5EF4-FFF2-40B4-BE49-F238E27FC236}">
                <a16:creationId xmlns:a16="http://schemas.microsoft.com/office/drawing/2014/main" id="{DD9BA266-52A3-41B6-B0D0-8AB160C720A2}"/>
              </a:ext>
            </a:extLst>
          </p:cNvPr>
          <p:cNvSpPr/>
          <p:nvPr userDrawn="1"/>
        </p:nvSpPr>
        <p:spPr>
          <a:xfrm>
            <a:off x="462945" y="4325183"/>
            <a:ext cx="2651760" cy="14630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938"/>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463923" y="3190303"/>
            <a:ext cx="2652359"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265750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3341132" y="5934112"/>
            <a:ext cx="2650922"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14" name="Text Placeholder 13">
            <a:extLst>
              <a:ext uri="{FF2B5EF4-FFF2-40B4-BE49-F238E27FC236}">
                <a16:creationId xmlns:a16="http://schemas.microsoft.com/office/drawing/2014/main" id="{CCD4D9C3-AB61-40F4-B5F3-B30B151D383D}"/>
              </a:ext>
            </a:extLst>
          </p:cNvPr>
          <p:cNvSpPr>
            <a:spLocks noGrp="1"/>
          </p:cNvSpPr>
          <p:nvPr>
            <p:ph type="body" sz="quarter" idx="23" hasCustomPrompt="1"/>
          </p:nvPr>
        </p:nvSpPr>
        <p:spPr>
          <a:xfrm>
            <a:off x="3341132" y="3190303"/>
            <a:ext cx="2656081"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12" name="Picture Placeholder 11">
            <a:extLst>
              <a:ext uri="{FF2B5EF4-FFF2-40B4-BE49-F238E27FC236}">
                <a16:creationId xmlns:a16="http://schemas.microsoft.com/office/drawing/2014/main" id="{CFDE961C-5591-4869-A872-59C122D7376A}"/>
              </a:ext>
            </a:extLst>
          </p:cNvPr>
          <p:cNvSpPr>
            <a:spLocks noGrp="1"/>
          </p:cNvSpPr>
          <p:nvPr>
            <p:ph type="pic" sz="quarter" idx="24"/>
          </p:nvPr>
        </p:nvSpPr>
        <p:spPr>
          <a:xfrm>
            <a:off x="6223476"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2" name="Picture Placeholder 21">
            <a:extLst>
              <a:ext uri="{FF2B5EF4-FFF2-40B4-BE49-F238E27FC236}">
                <a16:creationId xmlns:a16="http://schemas.microsoft.com/office/drawing/2014/main" id="{7FEC4FFB-3285-4A40-ABC2-1338ED1CF5D0}"/>
              </a:ext>
            </a:extLst>
          </p:cNvPr>
          <p:cNvSpPr>
            <a:spLocks noGrp="1"/>
          </p:cNvSpPr>
          <p:nvPr>
            <p:ph type="pic" sz="quarter" idx="25"/>
          </p:nvPr>
        </p:nvSpPr>
        <p:spPr>
          <a:xfrm>
            <a:off x="9083675"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4" name="Picture Placeholder 23">
            <a:extLst>
              <a:ext uri="{FF2B5EF4-FFF2-40B4-BE49-F238E27FC236}">
                <a16:creationId xmlns:a16="http://schemas.microsoft.com/office/drawing/2014/main" id="{691B1E14-6330-4F3F-B771-EABDED4556AA}"/>
              </a:ext>
            </a:extLst>
          </p:cNvPr>
          <p:cNvSpPr>
            <a:spLocks noGrp="1"/>
          </p:cNvSpPr>
          <p:nvPr>
            <p:ph type="pic" sz="quarter" idx="26"/>
          </p:nvPr>
        </p:nvSpPr>
        <p:spPr>
          <a:xfrm>
            <a:off x="6225064"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8" name="Picture Placeholder 27">
            <a:extLst>
              <a:ext uri="{FF2B5EF4-FFF2-40B4-BE49-F238E27FC236}">
                <a16:creationId xmlns:a16="http://schemas.microsoft.com/office/drawing/2014/main" id="{6A0A5ADE-6585-4E74-8A84-35F8BF491ECE}"/>
              </a:ext>
            </a:extLst>
          </p:cNvPr>
          <p:cNvSpPr>
            <a:spLocks noGrp="1"/>
          </p:cNvSpPr>
          <p:nvPr>
            <p:ph type="pic" sz="quarter" idx="27"/>
          </p:nvPr>
        </p:nvSpPr>
        <p:spPr>
          <a:xfrm>
            <a:off x="9077297" y="4324350"/>
            <a:ext cx="2649537"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1" name="Text Placeholder 30">
            <a:extLst>
              <a:ext uri="{FF2B5EF4-FFF2-40B4-BE49-F238E27FC236}">
                <a16:creationId xmlns:a16="http://schemas.microsoft.com/office/drawing/2014/main" id="{47DBD166-5D8E-4EA0-BB9C-4673983CEA59}"/>
              </a:ext>
            </a:extLst>
          </p:cNvPr>
          <p:cNvSpPr>
            <a:spLocks noGrp="1"/>
          </p:cNvSpPr>
          <p:nvPr>
            <p:ph type="body" sz="quarter" idx="28" hasCustomPrompt="1"/>
          </p:nvPr>
        </p:nvSpPr>
        <p:spPr>
          <a:xfrm>
            <a:off x="6226767" y="3200400"/>
            <a:ext cx="2644542" cy="457200"/>
          </a:xfrm>
        </p:spPr>
        <p:txBody>
          <a:bodyPr>
            <a:noAutofit/>
          </a:bodyPr>
          <a:lstStyle>
            <a:lvl1pPr marL="0" indent="0">
              <a:buFont typeface="Segoe UI" panose="020B0502040204020203" pitchFamily="34" charset="0"/>
              <a:buChar char="​"/>
              <a:tabLst/>
              <a:defRPr sz="1200" b="1"/>
            </a:lvl1pPr>
            <a:lvl2pPr marL="0" indent="0">
              <a:buFont typeface="Segoe UI" panose="020B0502040204020203" pitchFamily="34" charset="0"/>
              <a:buChar char="​"/>
              <a:tabLst/>
              <a:defRPr sz="1200"/>
            </a:lvl2pPr>
            <a:lvl3pPr marL="0" indent="0">
              <a:buFont typeface="Segoe UI" panose="020B0502040204020203" pitchFamily="34" charset="0"/>
              <a:buChar char="​"/>
              <a:tabLst/>
              <a:defRPr sz="1200"/>
            </a:lvl3pPr>
            <a:lvl4pPr marL="0" indent="0">
              <a:buFont typeface="Segoe UI" panose="020B0502040204020203" pitchFamily="34" charset="0"/>
              <a:buChar char="​"/>
              <a:tabLst/>
              <a:defRPr sz="1200"/>
            </a:lvl4pPr>
            <a:lvl5pPr marL="0" indent="0">
              <a:buFont typeface="Segoe UI" panose="020B0502040204020203" pitchFamily="34" charset="0"/>
              <a:buChar char="​"/>
              <a:tabLst/>
              <a:defRPr sz="1200"/>
            </a:lvl5pPr>
          </a:lstStyle>
          <a:p>
            <a:pPr lvl="0"/>
            <a:r>
              <a:rPr lang="en-US"/>
              <a:t>Click to insert name (hit enter, then tab for title on level 2)</a:t>
            </a:r>
          </a:p>
          <a:p>
            <a:pPr lvl="1"/>
            <a:r>
              <a:rPr lang="en-US"/>
              <a:t>Second level</a:t>
            </a:r>
          </a:p>
        </p:txBody>
      </p:sp>
      <p:sp>
        <p:nvSpPr>
          <p:cNvPr id="33" name="Text Placeholder 32">
            <a:extLst>
              <a:ext uri="{FF2B5EF4-FFF2-40B4-BE49-F238E27FC236}">
                <a16:creationId xmlns:a16="http://schemas.microsoft.com/office/drawing/2014/main" id="{2B2F2EC8-ACEC-4BBD-85C2-0EE9A2DB2B43}"/>
              </a:ext>
            </a:extLst>
          </p:cNvPr>
          <p:cNvSpPr>
            <a:spLocks noGrp="1"/>
          </p:cNvSpPr>
          <p:nvPr>
            <p:ph type="body" sz="quarter" idx="29" hasCustomPrompt="1"/>
          </p:nvPr>
        </p:nvSpPr>
        <p:spPr>
          <a:xfrm>
            <a:off x="9075709" y="3190303"/>
            <a:ext cx="265112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35" name="Text Placeholder 34">
            <a:extLst>
              <a:ext uri="{FF2B5EF4-FFF2-40B4-BE49-F238E27FC236}">
                <a16:creationId xmlns:a16="http://schemas.microsoft.com/office/drawing/2014/main" id="{281648AB-4249-4807-8335-972931499E2D}"/>
              </a:ext>
            </a:extLst>
          </p:cNvPr>
          <p:cNvSpPr>
            <a:spLocks noGrp="1"/>
          </p:cNvSpPr>
          <p:nvPr>
            <p:ph type="body" sz="quarter" idx="30" hasCustomPrompt="1"/>
          </p:nvPr>
        </p:nvSpPr>
        <p:spPr>
          <a:xfrm>
            <a:off x="6223000" y="5934075"/>
            <a:ext cx="265112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37" name="Text Placeholder 36">
            <a:extLst>
              <a:ext uri="{FF2B5EF4-FFF2-40B4-BE49-F238E27FC236}">
                <a16:creationId xmlns:a16="http://schemas.microsoft.com/office/drawing/2014/main" id="{9B635869-3C95-48AF-9861-EF31790FCB98}"/>
              </a:ext>
            </a:extLst>
          </p:cNvPr>
          <p:cNvSpPr>
            <a:spLocks noGrp="1"/>
          </p:cNvSpPr>
          <p:nvPr>
            <p:ph type="body" sz="quarter" idx="31" hasCustomPrompt="1"/>
          </p:nvPr>
        </p:nvSpPr>
        <p:spPr>
          <a:xfrm>
            <a:off x="9083675" y="5915025"/>
            <a:ext cx="2643188" cy="47625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3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79371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1C2270E-ADBE-4ABF-AC41-3601AE62D8A0}"/>
              </a:ext>
            </a:extLst>
          </p:cNvPr>
          <p:cNvSpPr>
            <a:spLocks noGrp="1"/>
          </p:cNvSpPr>
          <p:nvPr>
            <p:ph type="pic" sz="quarter" idx="13"/>
          </p:nvPr>
        </p:nvSpPr>
        <p:spPr>
          <a:xfrm>
            <a:off x="463550"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9" name="Picture Placeholder 8">
            <a:extLst>
              <a:ext uri="{FF2B5EF4-FFF2-40B4-BE49-F238E27FC236}">
                <a16:creationId xmlns:a16="http://schemas.microsoft.com/office/drawing/2014/main" id="{4F40F5E5-7179-44F9-A383-0D09EA01A89B}"/>
              </a:ext>
            </a:extLst>
          </p:cNvPr>
          <p:cNvSpPr>
            <a:spLocks noGrp="1"/>
          </p:cNvSpPr>
          <p:nvPr>
            <p:ph type="pic" sz="quarter" idx="14"/>
          </p:nvPr>
        </p:nvSpPr>
        <p:spPr>
          <a:xfrm>
            <a:off x="2370328"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1" name="Picture Placeholder 10">
            <a:extLst>
              <a:ext uri="{FF2B5EF4-FFF2-40B4-BE49-F238E27FC236}">
                <a16:creationId xmlns:a16="http://schemas.microsoft.com/office/drawing/2014/main" id="{874910F3-E9BC-4A78-8679-50295C333E79}"/>
              </a:ext>
            </a:extLst>
          </p:cNvPr>
          <p:cNvSpPr>
            <a:spLocks noGrp="1"/>
          </p:cNvSpPr>
          <p:nvPr>
            <p:ph type="pic" sz="quarter" idx="15"/>
          </p:nvPr>
        </p:nvSpPr>
        <p:spPr>
          <a:xfrm>
            <a:off x="4277106"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3" name="Picture Placeholder 12">
            <a:extLst>
              <a:ext uri="{FF2B5EF4-FFF2-40B4-BE49-F238E27FC236}">
                <a16:creationId xmlns:a16="http://schemas.microsoft.com/office/drawing/2014/main" id="{BD64DA86-2CAA-450D-A062-AF1A901D1745}"/>
              </a:ext>
            </a:extLst>
          </p:cNvPr>
          <p:cNvSpPr>
            <a:spLocks noGrp="1"/>
          </p:cNvSpPr>
          <p:nvPr>
            <p:ph type="pic" sz="quarter" idx="16"/>
          </p:nvPr>
        </p:nvSpPr>
        <p:spPr>
          <a:xfrm>
            <a:off x="6183884"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5" name="Picture Placeholder 14">
            <a:extLst>
              <a:ext uri="{FF2B5EF4-FFF2-40B4-BE49-F238E27FC236}">
                <a16:creationId xmlns:a16="http://schemas.microsoft.com/office/drawing/2014/main" id="{29AF4BF0-1C56-4E95-9E41-EC04059F8A37}"/>
              </a:ext>
            </a:extLst>
          </p:cNvPr>
          <p:cNvSpPr>
            <a:spLocks noGrp="1"/>
          </p:cNvSpPr>
          <p:nvPr>
            <p:ph type="pic" sz="quarter" idx="17"/>
          </p:nvPr>
        </p:nvSpPr>
        <p:spPr>
          <a:xfrm>
            <a:off x="8090662"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7" name="Picture Placeholder 16">
            <a:extLst>
              <a:ext uri="{FF2B5EF4-FFF2-40B4-BE49-F238E27FC236}">
                <a16:creationId xmlns:a16="http://schemas.microsoft.com/office/drawing/2014/main" id="{80DA9ACF-88EE-4927-89A1-CFC5A0D7EDB4}"/>
              </a:ext>
            </a:extLst>
          </p:cNvPr>
          <p:cNvSpPr>
            <a:spLocks noGrp="1"/>
          </p:cNvSpPr>
          <p:nvPr>
            <p:ph type="pic" sz="quarter" idx="18"/>
          </p:nvPr>
        </p:nvSpPr>
        <p:spPr>
          <a:xfrm>
            <a:off x="9997440"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9" name="Picture Placeholder 18">
            <a:extLst>
              <a:ext uri="{FF2B5EF4-FFF2-40B4-BE49-F238E27FC236}">
                <a16:creationId xmlns:a16="http://schemas.microsoft.com/office/drawing/2014/main" id="{11807EF5-EF0B-4A0D-AD71-7ED83699BAE2}"/>
              </a:ext>
            </a:extLst>
          </p:cNvPr>
          <p:cNvSpPr>
            <a:spLocks noGrp="1"/>
          </p:cNvSpPr>
          <p:nvPr>
            <p:ph type="pic" sz="quarter" idx="19"/>
          </p:nvPr>
        </p:nvSpPr>
        <p:spPr>
          <a:xfrm>
            <a:off x="463550"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1" name="Picture Placeholder 20">
            <a:extLst>
              <a:ext uri="{FF2B5EF4-FFF2-40B4-BE49-F238E27FC236}">
                <a16:creationId xmlns:a16="http://schemas.microsoft.com/office/drawing/2014/main" id="{632539E1-8EA1-45AE-A82C-58ADA41A9497}"/>
              </a:ext>
            </a:extLst>
          </p:cNvPr>
          <p:cNvSpPr>
            <a:spLocks noGrp="1"/>
          </p:cNvSpPr>
          <p:nvPr>
            <p:ph type="pic" sz="quarter" idx="20"/>
          </p:nvPr>
        </p:nvSpPr>
        <p:spPr>
          <a:xfrm>
            <a:off x="2370328"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3" name="Picture Placeholder 22">
            <a:extLst>
              <a:ext uri="{FF2B5EF4-FFF2-40B4-BE49-F238E27FC236}">
                <a16:creationId xmlns:a16="http://schemas.microsoft.com/office/drawing/2014/main" id="{84AC6B46-5EC5-4819-968C-BF3E1FC0BC87}"/>
              </a:ext>
            </a:extLst>
          </p:cNvPr>
          <p:cNvSpPr>
            <a:spLocks noGrp="1"/>
          </p:cNvSpPr>
          <p:nvPr>
            <p:ph type="pic" sz="quarter" idx="21"/>
          </p:nvPr>
        </p:nvSpPr>
        <p:spPr>
          <a:xfrm>
            <a:off x="4277106"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5" name="Picture Placeholder 24">
            <a:extLst>
              <a:ext uri="{FF2B5EF4-FFF2-40B4-BE49-F238E27FC236}">
                <a16:creationId xmlns:a16="http://schemas.microsoft.com/office/drawing/2014/main" id="{148F5935-1C16-4F59-A765-88C54C9119B3}"/>
              </a:ext>
            </a:extLst>
          </p:cNvPr>
          <p:cNvSpPr>
            <a:spLocks noGrp="1"/>
          </p:cNvSpPr>
          <p:nvPr>
            <p:ph type="pic" sz="quarter" idx="22"/>
          </p:nvPr>
        </p:nvSpPr>
        <p:spPr>
          <a:xfrm>
            <a:off x="6183884"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7" name="Picture Placeholder 26">
            <a:extLst>
              <a:ext uri="{FF2B5EF4-FFF2-40B4-BE49-F238E27FC236}">
                <a16:creationId xmlns:a16="http://schemas.microsoft.com/office/drawing/2014/main" id="{DFEC2A90-0132-4195-971C-E37C6EE9442C}"/>
              </a:ext>
            </a:extLst>
          </p:cNvPr>
          <p:cNvSpPr>
            <a:spLocks noGrp="1"/>
          </p:cNvSpPr>
          <p:nvPr>
            <p:ph type="pic" sz="quarter" idx="23"/>
          </p:nvPr>
        </p:nvSpPr>
        <p:spPr>
          <a:xfrm>
            <a:off x="8090662"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9" name="Picture Placeholder 28">
            <a:extLst>
              <a:ext uri="{FF2B5EF4-FFF2-40B4-BE49-F238E27FC236}">
                <a16:creationId xmlns:a16="http://schemas.microsoft.com/office/drawing/2014/main" id="{03D1EF7E-FB1C-4F22-A818-D9A8DE208848}"/>
              </a:ext>
            </a:extLst>
          </p:cNvPr>
          <p:cNvSpPr>
            <a:spLocks noGrp="1"/>
          </p:cNvSpPr>
          <p:nvPr>
            <p:ph type="pic" sz="quarter" idx="24"/>
          </p:nvPr>
        </p:nvSpPr>
        <p:spPr>
          <a:xfrm>
            <a:off x="9997440"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1" name="Picture Placeholder 30">
            <a:extLst>
              <a:ext uri="{FF2B5EF4-FFF2-40B4-BE49-F238E27FC236}">
                <a16:creationId xmlns:a16="http://schemas.microsoft.com/office/drawing/2014/main" id="{F32CC90A-80C3-439F-93F4-B109DD7B5DF0}"/>
              </a:ext>
            </a:extLst>
          </p:cNvPr>
          <p:cNvSpPr>
            <a:spLocks noGrp="1"/>
          </p:cNvSpPr>
          <p:nvPr>
            <p:ph type="pic" sz="quarter" idx="25"/>
          </p:nvPr>
        </p:nvSpPr>
        <p:spPr>
          <a:xfrm>
            <a:off x="463550"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3" name="Picture Placeholder 32">
            <a:extLst>
              <a:ext uri="{FF2B5EF4-FFF2-40B4-BE49-F238E27FC236}">
                <a16:creationId xmlns:a16="http://schemas.microsoft.com/office/drawing/2014/main" id="{CF12F740-892C-4E93-B52E-C27C6C44D7C4}"/>
              </a:ext>
            </a:extLst>
          </p:cNvPr>
          <p:cNvSpPr>
            <a:spLocks noGrp="1"/>
          </p:cNvSpPr>
          <p:nvPr>
            <p:ph type="pic" sz="quarter" idx="26"/>
          </p:nvPr>
        </p:nvSpPr>
        <p:spPr>
          <a:xfrm>
            <a:off x="2370328"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5" name="Picture Placeholder 34">
            <a:extLst>
              <a:ext uri="{FF2B5EF4-FFF2-40B4-BE49-F238E27FC236}">
                <a16:creationId xmlns:a16="http://schemas.microsoft.com/office/drawing/2014/main" id="{8888EE12-CE6C-48DF-9783-D420C425C493}"/>
              </a:ext>
            </a:extLst>
          </p:cNvPr>
          <p:cNvSpPr>
            <a:spLocks noGrp="1"/>
          </p:cNvSpPr>
          <p:nvPr>
            <p:ph type="pic" sz="quarter" idx="27"/>
          </p:nvPr>
        </p:nvSpPr>
        <p:spPr>
          <a:xfrm>
            <a:off x="4277106"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7" name="Picture Placeholder 36">
            <a:extLst>
              <a:ext uri="{FF2B5EF4-FFF2-40B4-BE49-F238E27FC236}">
                <a16:creationId xmlns:a16="http://schemas.microsoft.com/office/drawing/2014/main" id="{119F714D-4605-4844-A690-F25F51572D4D}"/>
              </a:ext>
            </a:extLst>
          </p:cNvPr>
          <p:cNvSpPr>
            <a:spLocks noGrp="1"/>
          </p:cNvSpPr>
          <p:nvPr>
            <p:ph type="pic" sz="quarter" idx="28"/>
          </p:nvPr>
        </p:nvSpPr>
        <p:spPr>
          <a:xfrm>
            <a:off x="6183884"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9" name="Picture Placeholder 38">
            <a:extLst>
              <a:ext uri="{FF2B5EF4-FFF2-40B4-BE49-F238E27FC236}">
                <a16:creationId xmlns:a16="http://schemas.microsoft.com/office/drawing/2014/main" id="{0D593126-0CB1-4F43-91E0-91499B037A3D}"/>
              </a:ext>
            </a:extLst>
          </p:cNvPr>
          <p:cNvSpPr>
            <a:spLocks noGrp="1"/>
          </p:cNvSpPr>
          <p:nvPr>
            <p:ph type="pic" sz="quarter" idx="29"/>
          </p:nvPr>
        </p:nvSpPr>
        <p:spPr>
          <a:xfrm>
            <a:off x="8090662"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1" name="Picture Placeholder 40">
            <a:extLst>
              <a:ext uri="{FF2B5EF4-FFF2-40B4-BE49-F238E27FC236}">
                <a16:creationId xmlns:a16="http://schemas.microsoft.com/office/drawing/2014/main" id="{86938402-17D1-4524-B381-38C2FC204F9F}"/>
              </a:ext>
            </a:extLst>
          </p:cNvPr>
          <p:cNvSpPr>
            <a:spLocks noGrp="1"/>
          </p:cNvSpPr>
          <p:nvPr>
            <p:ph type="pic" sz="quarter" idx="30"/>
          </p:nvPr>
        </p:nvSpPr>
        <p:spPr>
          <a:xfrm>
            <a:off x="9997440"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3" name="Picture Placeholder 42">
            <a:extLst>
              <a:ext uri="{FF2B5EF4-FFF2-40B4-BE49-F238E27FC236}">
                <a16:creationId xmlns:a16="http://schemas.microsoft.com/office/drawing/2014/main" id="{5D0E6A1C-C9FE-4DED-8340-AE541A6A49AE}"/>
              </a:ext>
            </a:extLst>
          </p:cNvPr>
          <p:cNvSpPr>
            <a:spLocks noGrp="1"/>
          </p:cNvSpPr>
          <p:nvPr>
            <p:ph type="pic" sz="quarter" idx="31"/>
          </p:nvPr>
        </p:nvSpPr>
        <p:spPr>
          <a:xfrm>
            <a:off x="463550"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5" name="Picture Placeholder 44">
            <a:extLst>
              <a:ext uri="{FF2B5EF4-FFF2-40B4-BE49-F238E27FC236}">
                <a16:creationId xmlns:a16="http://schemas.microsoft.com/office/drawing/2014/main" id="{6DA4768F-1C87-4769-89BF-BF655796BAA4}"/>
              </a:ext>
            </a:extLst>
          </p:cNvPr>
          <p:cNvSpPr>
            <a:spLocks noGrp="1"/>
          </p:cNvSpPr>
          <p:nvPr>
            <p:ph type="pic" sz="quarter" idx="32"/>
          </p:nvPr>
        </p:nvSpPr>
        <p:spPr>
          <a:xfrm>
            <a:off x="2370328"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7" name="Picture Placeholder 46">
            <a:extLst>
              <a:ext uri="{FF2B5EF4-FFF2-40B4-BE49-F238E27FC236}">
                <a16:creationId xmlns:a16="http://schemas.microsoft.com/office/drawing/2014/main" id="{C6C14BD0-F164-4EF6-9FD2-78EC209EE5C7}"/>
              </a:ext>
            </a:extLst>
          </p:cNvPr>
          <p:cNvSpPr>
            <a:spLocks noGrp="1"/>
          </p:cNvSpPr>
          <p:nvPr>
            <p:ph type="pic" sz="quarter" idx="33"/>
          </p:nvPr>
        </p:nvSpPr>
        <p:spPr>
          <a:xfrm>
            <a:off x="4277106"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9" name="Picture Placeholder 48">
            <a:extLst>
              <a:ext uri="{FF2B5EF4-FFF2-40B4-BE49-F238E27FC236}">
                <a16:creationId xmlns:a16="http://schemas.microsoft.com/office/drawing/2014/main" id="{784AF63C-0B6E-499B-9DC9-D5808D3E6585}"/>
              </a:ext>
            </a:extLst>
          </p:cNvPr>
          <p:cNvSpPr>
            <a:spLocks noGrp="1"/>
          </p:cNvSpPr>
          <p:nvPr>
            <p:ph type="pic" sz="quarter" idx="34"/>
          </p:nvPr>
        </p:nvSpPr>
        <p:spPr>
          <a:xfrm>
            <a:off x="6183884"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50" name="Date Placeholder 49">
            <a:extLst>
              <a:ext uri="{FF2B5EF4-FFF2-40B4-BE49-F238E27FC236}">
                <a16:creationId xmlns:a16="http://schemas.microsoft.com/office/drawing/2014/main" id="{E4C1B1E2-CA36-4FD1-BDF6-5625DCD4DA31}"/>
              </a:ext>
            </a:extLst>
          </p:cNvPr>
          <p:cNvSpPr>
            <a:spLocks noGrp="1"/>
          </p:cNvSpPr>
          <p:nvPr>
            <p:ph type="dt" sz="half" idx="35"/>
          </p:nvPr>
        </p:nvSpPr>
        <p:spPr/>
        <p:txBody>
          <a:bodyPr/>
          <a:lstStyle/>
          <a:p>
            <a:endParaRPr lang="en-US"/>
          </a:p>
        </p:txBody>
      </p:sp>
      <p:sp>
        <p:nvSpPr>
          <p:cNvPr id="51" name="Footer Placeholder 50">
            <a:extLst>
              <a:ext uri="{FF2B5EF4-FFF2-40B4-BE49-F238E27FC236}">
                <a16:creationId xmlns:a16="http://schemas.microsoft.com/office/drawing/2014/main" id="{22EDB26C-5236-4D7C-9F6D-F706ADC74EE8}"/>
              </a:ext>
            </a:extLst>
          </p:cNvPr>
          <p:cNvSpPr>
            <a:spLocks noGrp="1"/>
          </p:cNvSpPr>
          <p:nvPr>
            <p:ph type="ftr" sz="quarter" idx="36"/>
          </p:nvPr>
        </p:nvSpPr>
        <p:spPr/>
        <p:txBody>
          <a:bodyPr/>
          <a:lstStyle/>
          <a:p>
            <a:endParaRPr lang="en-US"/>
          </a:p>
        </p:txBody>
      </p:sp>
      <p:sp>
        <p:nvSpPr>
          <p:cNvPr id="52" name="Slide Number Placeholder 51">
            <a:extLst>
              <a:ext uri="{FF2B5EF4-FFF2-40B4-BE49-F238E27FC236}">
                <a16:creationId xmlns:a16="http://schemas.microsoft.com/office/drawing/2014/main" id="{38133305-357B-4158-BEBE-4169C458FD60}"/>
              </a:ext>
            </a:extLst>
          </p:cNvPr>
          <p:cNvSpPr>
            <a:spLocks noGrp="1"/>
          </p:cNvSpPr>
          <p:nvPr>
            <p:ph type="sldNum" sz="quarter" idx="37"/>
          </p:nvPr>
        </p:nvSpPr>
        <p:spPr/>
        <p:txBody>
          <a:bodyPr/>
          <a:lstStyle/>
          <a:p>
            <a:fld id="{DD7C5E4E-CFDF-4048-AADC-D61B5EC07D91}" type="slidenum">
              <a:rPr lang="en-US" smtClean="0"/>
              <a:pPr/>
              <a:t>‹#›</a:t>
            </a:fld>
            <a:endParaRPr lang="en-US"/>
          </a:p>
        </p:txBody>
      </p:sp>
      <p:sp>
        <p:nvSpPr>
          <p:cNvPr id="54" name="Picture Placeholder 53">
            <a:extLst>
              <a:ext uri="{FF2B5EF4-FFF2-40B4-BE49-F238E27FC236}">
                <a16:creationId xmlns:a16="http://schemas.microsoft.com/office/drawing/2014/main" id="{2DECB1B6-2D0C-41AF-9C00-E99FBC22B9D9}"/>
              </a:ext>
            </a:extLst>
          </p:cNvPr>
          <p:cNvSpPr>
            <a:spLocks noGrp="1"/>
          </p:cNvSpPr>
          <p:nvPr>
            <p:ph type="pic" sz="quarter" idx="38"/>
          </p:nvPr>
        </p:nvSpPr>
        <p:spPr>
          <a:xfrm>
            <a:off x="8090662"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56" name="Picture Placeholder 55">
            <a:extLst>
              <a:ext uri="{FF2B5EF4-FFF2-40B4-BE49-F238E27FC236}">
                <a16:creationId xmlns:a16="http://schemas.microsoft.com/office/drawing/2014/main" id="{DD181DEC-7918-48DD-A80A-9BAC6E7B601C}"/>
              </a:ext>
            </a:extLst>
          </p:cNvPr>
          <p:cNvSpPr>
            <a:spLocks noGrp="1"/>
          </p:cNvSpPr>
          <p:nvPr>
            <p:ph type="pic" sz="quarter" idx="39"/>
          </p:nvPr>
        </p:nvSpPr>
        <p:spPr>
          <a:xfrm>
            <a:off x="9997440"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8"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14247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Image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C52B7D-CB8C-45AE-8244-99EB733ADDD8}"/>
              </a:ext>
            </a:extLst>
          </p:cNvPr>
          <p:cNvSpPr>
            <a:spLocks noGrp="1"/>
          </p:cNvSpPr>
          <p:nvPr>
            <p:ph type="pic" sz="quarter" idx="13"/>
          </p:nvPr>
        </p:nvSpPr>
        <p:spPr>
          <a:xfrm>
            <a:off x="463923" y="1569089"/>
            <a:ext cx="320954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9" name="Picture Placeholder 8">
            <a:extLst>
              <a:ext uri="{FF2B5EF4-FFF2-40B4-BE49-F238E27FC236}">
                <a16:creationId xmlns:a16="http://schemas.microsoft.com/office/drawing/2014/main" id="{FB19D1F8-3747-4C18-A8DA-2B3C7B9704B4}"/>
              </a:ext>
            </a:extLst>
          </p:cNvPr>
          <p:cNvSpPr>
            <a:spLocks noGrp="1"/>
          </p:cNvSpPr>
          <p:nvPr>
            <p:ph type="pic" sz="quarter" idx="14"/>
          </p:nvPr>
        </p:nvSpPr>
        <p:spPr>
          <a:xfrm>
            <a:off x="4486149" y="1569089"/>
            <a:ext cx="320954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11" name="Picture Placeholder 10">
            <a:extLst>
              <a:ext uri="{FF2B5EF4-FFF2-40B4-BE49-F238E27FC236}">
                <a16:creationId xmlns:a16="http://schemas.microsoft.com/office/drawing/2014/main" id="{C1190FEF-C886-40E6-B4F2-F6A3094B6740}"/>
              </a:ext>
            </a:extLst>
          </p:cNvPr>
          <p:cNvSpPr>
            <a:spLocks noGrp="1"/>
          </p:cNvSpPr>
          <p:nvPr>
            <p:ph type="pic" sz="quarter" idx="15"/>
          </p:nvPr>
        </p:nvSpPr>
        <p:spPr>
          <a:xfrm>
            <a:off x="8525256" y="1569089"/>
            <a:ext cx="320954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2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457201"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8518526"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0"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4487864"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Tree>
    <p:extLst>
      <p:ext uri="{BB962C8B-B14F-4D97-AF65-F5344CB8AC3E}">
        <p14:creationId xmlns:p14="http://schemas.microsoft.com/office/powerpoint/2010/main" val="178468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Image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C52B7D-CB8C-45AE-8244-99EB733ADDD8}"/>
              </a:ext>
            </a:extLst>
          </p:cNvPr>
          <p:cNvSpPr>
            <a:spLocks noGrp="1"/>
          </p:cNvSpPr>
          <p:nvPr>
            <p:ph type="pic" sz="quarter" idx="13"/>
          </p:nvPr>
        </p:nvSpPr>
        <p:spPr>
          <a:xfrm>
            <a:off x="463923" y="1569407"/>
            <a:ext cx="247462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9" name="Picture Placeholder 8">
            <a:extLst>
              <a:ext uri="{FF2B5EF4-FFF2-40B4-BE49-F238E27FC236}">
                <a16:creationId xmlns:a16="http://schemas.microsoft.com/office/drawing/2014/main" id="{FB19D1F8-3747-4C18-A8DA-2B3C7B9704B4}"/>
              </a:ext>
            </a:extLst>
          </p:cNvPr>
          <p:cNvSpPr>
            <a:spLocks noGrp="1"/>
          </p:cNvSpPr>
          <p:nvPr>
            <p:ph type="pic" sz="quarter" idx="14"/>
          </p:nvPr>
        </p:nvSpPr>
        <p:spPr>
          <a:xfrm>
            <a:off x="3396969" y="1569407"/>
            <a:ext cx="247462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11" name="Picture Placeholder 10">
            <a:extLst>
              <a:ext uri="{FF2B5EF4-FFF2-40B4-BE49-F238E27FC236}">
                <a16:creationId xmlns:a16="http://schemas.microsoft.com/office/drawing/2014/main" id="{C1190FEF-C886-40E6-B4F2-F6A3094B6740}"/>
              </a:ext>
            </a:extLst>
          </p:cNvPr>
          <p:cNvSpPr>
            <a:spLocks noGrp="1"/>
          </p:cNvSpPr>
          <p:nvPr>
            <p:ph type="pic" sz="quarter" idx="15"/>
          </p:nvPr>
        </p:nvSpPr>
        <p:spPr>
          <a:xfrm>
            <a:off x="6330015" y="1569407"/>
            <a:ext cx="247462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8" name="Picture Placeholder 7">
            <a:extLst>
              <a:ext uri="{FF2B5EF4-FFF2-40B4-BE49-F238E27FC236}">
                <a16:creationId xmlns:a16="http://schemas.microsoft.com/office/drawing/2014/main" id="{3DC26918-E609-4AE4-8969-DD806DFC55A3}"/>
              </a:ext>
            </a:extLst>
          </p:cNvPr>
          <p:cNvSpPr>
            <a:spLocks noGrp="1"/>
          </p:cNvSpPr>
          <p:nvPr>
            <p:ph type="pic" sz="quarter" idx="22"/>
          </p:nvPr>
        </p:nvSpPr>
        <p:spPr>
          <a:xfrm>
            <a:off x="9263062" y="1569407"/>
            <a:ext cx="2471738" cy="216693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2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3392488"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0"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6327775"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1"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9263062"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2"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1"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Tree>
    <p:extLst>
      <p:ext uri="{BB962C8B-B14F-4D97-AF65-F5344CB8AC3E}">
        <p14:creationId xmlns:p14="http://schemas.microsoft.com/office/powerpoint/2010/main" val="336619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 Titl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8277024D-A793-4084-9399-4C284891A77A}"/>
              </a:ext>
            </a:extLst>
          </p:cNvPr>
          <p:cNvSpPr>
            <a:spLocks noGrp="1"/>
          </p:cNvSpPr>
          <p:nvPr>
            <p:ph type="dt" sz="half" idx="10"/>
          </p:nvPr>
        </p:nvSpPr>
        <p:spPr/>
        <p:txBody>
          <a:bodyPr/>
          <a:lstStyle/>
          <a:p>
            <a:endParaRPr lang="en-US"/>
          </a:p>
        </p:txBody>
      </p:sp>
      <p:sp>
        <p:nvSpPr>
          <p:cNvPr id="7" name="Footer Placeholder 6">
            <a:extLst>
              <a:ext uri="{FF2B5EF4-FFF2-40B4-BE49-F238E27FC236}">
                <a16:creationId xmlns:a16="http://schemas.microsoft.com/office/drawing/2014/main" id="{0115E05B-B6F6-4D4F-8382-AB0E3941E702}"/>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79D0D84-56C3-445D-BE24-24D8D3EEF949}"/>
              </a:ext>
            </a:extLst>
          </p:cNvPr>
          <p:cNvSpPr>
            <a:spLocks noGrp="1"/>
          </p:cNvSpPr>
          <p:nvPr>
            <p:ph type="sldNum" sz="quarter" idx="12"/>
          </p:nvPr>
        </p:nvSpPr>
        <p:spPr/>
        <p:txBody>
          <a:bodyPr/>
          <a:lstStyle/>
          <a:p>
            <a:fld id="{DD7C5E4E-CFDF-4048-AADC-D61B5EC07D91}" type="slidenum">
              <a:rPr lang="en-US" smtClean="0"/>
              <a:pPr/>
              <a:t>‹#›</a:t>
            </a:fld>
            <a:endParaRPr lang="en-US"/>
          </a:p>
        </p:txBody>
      </p:sp>
      <p:sp>
        <p:nvSpPr>
          <p:cNvPr id="4" name="Chart Placeholder 3"/>
          <p:cNvSpPr>
            <a:spLocks noGrp="1"/>
          </p:cNvSpPr>
          <p:nvPr>
            <p:ph type="chart" sz="quarter" idx="13" hasCustomPrompt="1"/>
          </p:nvPr>
        </p:nvSpPr>
        <p:spPr>
          <a:xfrm>
            <a:off x="457200" y="1117599"/>
            <a:ext cx="11277600" cy="5283201"/>
          </a:xfrm>
        </p:spPr>
        <p:txBody>
          <a:bodyPr/>
          <a:lstStyle>
            <a:lvl1pPr>
              <a:defRPr/>
            </a:lvl1pPr>
          </a:lstStyle>
          <a:p>
            <a:r>
              <a:rPr lang="en-US"/>
              <a:t>Click icon to insert chart</a:t>
            </a:r>
          </a:p>
        </p:txBody>
      </p:sp>
      <p:sp>
        <p:nvSpPr>
          <p:cNvPr id="9"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312818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1A3AD1-14D5-443C-9C87-07C0AFD4145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600" b="1"/>
              <a:t>Basic slide layouts</a:t>
            </a:r>
          </a:p>
        </p:txBody>
      </p:sp>
    </p:spTree>
    <p:extLst>
      <p:ext uri="{BB962C8B-B14F-4D97-AF65-F5344CB8AC3E}">
        <p14:creationId xmlns:p14="http://schemas.microsoft.com/office/powerpoint/2010/main" val="135416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p:nvPr>
        </p:nvSpPr>
        <p:spPr>
          <a:xfrm>
            <a:off x="457200" y="1929653"/>
            <a:ext cx="5546912" cy="2400300"/>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43DC19A-B013-4DE2-81D3-D229C7E347E4}"/>
              </a:ext>
            </a:extLst>
          </p:cNvPr>
          <p:cNvSpPr>
            <a:spLocks noGrp="1"/>
          </p:cNvSpPr>
          <p:nvPr>
            <p:ph type="subTitle" idx="1"/>
          </p:nvPr>
        </p:nvSpPr>
        <p:spPr>
          <a:xfrm>
            <a:off x="457200" y="457200"/>
            <a:ext cx="5641848" cy="246888"/>
          </a:xfrm>
        </p:spPr>
        <p:txBody>
          <a:bodyPr lIns="0" tIns="0" rIns="0" bIns="0" anchor="t">
            <a:normAutofit/>
          </a:bodyPr>
          <a:lstStyle>
            <a:lvl1pPr marL="0" indent="0" algn="l">
              <a:lnSpc>
                <a:spcPct val="100000"/>
              </a:lnSpc>
              <a:buNone/>
              <a:defRPr sz="1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Graphic 8">
            <a:extLst>
              <a:ext uri="{FF2B5EF4-FFF2-40B4-BE49-F238E27FC236}">
                <a16:creationId xmlns:a16="http://schemas.microsoft.com/office/drawing/2014/main" id="{6C8E5ADC-D225-4288-8F97-ADEBFEF6E08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Tree>
    <p:extLst>
      <p:ext uri="{BB962C8B-B14F-4D97-AF65-F5344CB8AC3E}">
        <p14:creationId xmlns:p14="http://schemas.microsoft.com/office/powerpoint/2010/main" val="323996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0AC3-6965-4DEE-B985-C96593A22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63495E-4B99-4375-AF20-F9378E3540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586CF-BD5B-4585-958B-293AA076A0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55B1333-6801-4D63-BDEF-08198C424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D4CB0-77D4-4834-8170-50D2368C20AA}"/>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33678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813E-9196-4EF6-A668-2D6D18A505EF}"/>
              </a:ext>
            </a:extLst>
          </p:cNvPr>
          <p:cNvSpPr>
            <a:spLocks noGrp="1"/>
          </p:cNvSpPr>
          <p:nvPr>
            <p:ph type="title"/>
          </p:nvPr>
        </p:nvSpPr>
        <p:spPr>
          <a:xfrm>
            <a:off x="457200" y="723901"/>
            <a:ext cx="5546912" cy="2012576"/>
          </a:xfrm>
        </p:spPr>
        <p:txBody>
          <a:bodyPr anchor="t">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7AB1777E-7232-4918-A14D-00B3B0536351}"/>
              </a:ext>
            </a:extLst>
          </p:cNvPr>
          <p:cNvSpPr>
            <a:spLocks noGrp="1"/>
          </p:cNvSpPr>
          <p:nvPr>
            <p:ph type="body" idx="1"/>
          </p:nvPr>
        </p:nvSpPr>
        <p:spPr>
          <a:xfrm>
            <a:off x="457200" y="2736478"/>
            <a:ext cx="5546912" cy="692522"/>
          </a:xfrm>
        </p:spPr>
        <p:txBody>
          <a:bodyPr>
            <a:normAutofit/>
          </a:bodyPr>
          <a:lstStyle>
            <a:lvl1pPr marL="517525" indent="-517525">
              <a:buFont typeface="PW Centra No2" pitchFamily="2" charset="0"/>
              <a:buChar char="―"/>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Graphic 7">
            <a:extLst>
              <a:ext uri="{FF2B5EF4-FFF2-40B4-BE49-F238E27FC236}">
                <a16:creationId xmlns:a16="http://schemas.microsoft.com/office/drawing/2014/main" id="{BCBFC967-5846-46EB-942E-CF814FB0FE9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Tree>
    <p:extLst>
      <p:ext uri="{BB962C8B-B14F-4D97-AF65-F5344CB8AC3E}">
        <p14:creationId xmlns:p14="http://schemas.microsoft.com/office/powerpoint/2010/main" val="189241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D: Color Block + B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731520" y="723900"/>
            <a:ext cx="10728960" cy="5410200"/>
          </a:xfrm>
          <a:solidFill>
            <a:schemeClr val="accent1"/>
          </a:solidFill>
        </p:spPr>
        <p:txBody>
          <a:bodyPr lIns="457200" tIns="457200" rIns="457200" bIns="457200" anchor="ctr">
            <a:normAutofit/>
          </a:bodyPr>
          <a:lstStyle>
            <a:lvl1pPr algn="ctr">
              <a:lnSpc>
                <a:spcPct val="100000"/>
              </a:lnSpc>
              <a:spcAft>
                <a:spcPts val="1200"/>
              </a:spcAft>
              <a:defRPr sz="5400">
                <a:solidFill>
                  <a:schemeClr val="bg1"/>
                </a:solidFill>
              </a:defRPr>
            </a:lvl1pPr>
          </a:lstStyle>
          <a:p>
            <a:r>
              <a:rPr lang="en-US"/>
              <a:t>Presentation Title Goes Here</a:t>
            </a:r>
          </a:p>
        </p:txBody>
      </p:sp>
      <p:sp>
        <p:nvSpPr>
          <p:cNvPr id="6" name="Text Placeholder 5">
            <a:extLst>
              <a:ext uri="{FF2B5EF4-FFF2-40B4-BE49-F238E27FC236}">
                <a16:creationId xmlns:a16="http://schemas.microsoft.com/office/drawing/2014/main" id="{FA31DF20-3EC4-44DD-89DE-E2922334CF15}"/>
              </a:ext>
            </a:extLst>
          </p:cNvPr>
          <p:cNvSpPr>
            <a:spLocks noGrp="1"/>
          </p:cNvSpPr>
          <p:nvPr>
            <p:ph type="body" sz="quarter" idx="11" hasCustomPrompt="1"/>
          </p:nvPr>
        </p:nvSpPr>
        <p:spPr>
          <a:xfrm>
            <a:off x="5318760" y="1190307"/>
            <a:ext cx="1554480" cy="210312"/>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00"/>
            </a:lvl1pPr>
          </a:lstStyle>
          <a:p>
            <a:pPr lvl="0"/>
            <a:r>
              <a:rPr lang="en-US"/>
              <a:t>.</a:t>
            </a:r>
          </a:p>
        </p:txBody>
      </p:sp>
      <p:sp>
        <p:nvSpPr>
          <p:cNvPr id="9"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5377069"/>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4" name="Picture Placeholder 3">
            <a:extLst>
              <a:ext uri="{FF2B5EF4-FFF2-40B4-BE49-F238E27FC236}">
                <a16:creationId xmlns:a16="http://schemas.microsoft.com/office/drawing/2014/main" id="{1DE3C405-5DC0-4B63-A30D-6430686345A3}"/>
              </a:ext>
            </a:extLst>
          </p:cNvPr>
          <p:cNvSpPr>
            <a:spLocks noGrp="1"/>
          </p:cNvSpPr>
          <p:nvPr>
            <p:ph type="pic" sz="quarter" idx="12" hasCustomPrompt="1"/>
          </p:nvPr>
        </p:nvSpPr>
        <p:spPr>
          <a:xfrm>
            <a:off x="0" y="0"/>
            <a:ext cx="12192000" cy="6858000"/>
          </a:xfrm>
        </p:spPr>
        <p:txBody>
          <a:bodyPr tIns="2560320" anchor="ctr"/>
          <a:lstStyle>
            <a:lvl1pPr marL="0" indent="0" algn="ctr">
              <a:buNone/>
              <a:defRPr>
                <a:solidFill>
                  <a:schemeClr val="bg1"/>
                </a:solidFill>
              </a:defRPr>
            </a:lvl1pPr>
          </a:lstStyle>
          <a:p>
            <a:r>
              <a:rPr lang="en-US"/>
              <a:t>IMPORTANT! First click icon in the middle to insert image</a:t>
            </a:r>
            <a:br>
              <a:rPr lang="en-US"/>
            </a:br>
            <a:r>
              <a:rPr lang="en-US"/>
              <a:t>and then send image to back</a:t>
            </a:r>
          </a:p>
        </p:txBody>
      </p:sp>
    </p:spTree>
    <p:extLst>
      <p:ext uri="{BB962C8B-B14F-4D97-AF65-F5344CB8AC3E}">
        <p14:creationId xmlns:p14="http://schemas.microsoft.com/office/powerpoint/2010/main" val="284123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1AE7-85A1-492C-882E-CE01A266A9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554AA9-9DC7-4537-9D0F-777D55B58BCA}"/>
              </a:ext>
            </a:extLst>
          </p:cNvPr>
          <p:cNvSpPr>
            <a:spLocks noGrp="1"/>
          </p:cNvSpPr>
          <p:nvPr>
            <p:ph sz="half" idx="1"/>
          </p:nvPr>
        </p:nvSpPr>
        <p:spPr>
          <a:xfrm>
            <a:off x="466344" y="1562100"/>
            <a:ext cx="5587253"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7965E3-4FBA-475C-B28D-DE9A0C2C531E}"/>
              </a:ext>
            </a:extLst>
          </p:cNvPr>
          <p:cNvSpPr>
            <a:spLocks noGrp="1"/>
          </p:cNvSpPr>
          <p:nvPr>
            <p:ph sz="half" idx="2"/>
          </p:nvPr>
        </p:nvSpPr>
        <p:spPr>
          <a:xfrm>
            <a:off x="6147816" y="1562100"/>
            <a:ext cx="5586984"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6C96E6E6-E9E8-4F57-B513-3F31EF1EAC9B}"/>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6DB2930C-8FE1-4E34-A4B5-DE4E9F4939D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4D461C0-078C-468F-BC24-F8F4474ADDC1}"/>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64663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80AA5-0F8C-4091-9DDE-ADC80469C5D5}"/>
              </a:ext>
            </a:extLst>
          </p:cNvPr>
          <p:cNvSpPr>
            <a:spLocks noGrp="1"/>
          </p:cNvSpPr>
          <p:nvPr>
            <p:ph type="body" idx="1"/>
          </p:nvPr>
        </p:nvSpPr>
        <p:spPr>
          <a:xfrm>
            <a:off x="463923" y="1106289"/>
            <a:ext cx="5586984" cy="40081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933B08-2EEA-4B0C-A34F-46DCE610C8D3}"/>
              </a:ext>
            </a:extLst>
          </p:cNvPr>
          <p:cNvSpPr>
            <a:spLocks noGrp="1"/>
          </p:cNvSpPr>
          <p:nvPr>
            <p:ph sz="half" idx="2"/>
          </p:nvPr>
        </p:nvSpPr>
        <p:spPr>
          <a:xfrm>
            <a:off x="463923" y="1562100"/>
            <a:ext cx="5586984" cy="48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96F9F0-28C3-4F51-B823-ADC6FBE95693}"/>
              </a:ext>
            </a:extLst>
          </p:cNvPr>
          <p:cNvSpPr>
            <a:spLocks noGrp="1"/>
          </p:cNvSpPr>
          <p:nvPr>
            <p:ph type="body" sz="quarter" idx="3"/>
          </p:nvPr>
        </p:nvSpPr>
        <p:spPr>
          <a:xfrm>
            <a:off x="6147816" y="1106289"/>
            <a:ext cx="5586984" cy="40081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0D04C3-07A2-4012-85AF-2D0EBF925D8E}"/>
              </a:ext>
            </a:extLst>
          </p:cNvPr>
          <p:cNvSpPr>
            <a:spLocks noGrp="1"/>
          </p:cNvSpPr>
          <p:nvPr>
            <p:ph sz="quarter" idx="4"/>
          </p:nvPr>
        </p:nvSpPr>
        <p:spPr>
          <a:xfrm>
            <a:off x="6147816" y="1562100"/>
            <a:ext cx="5586984" cy="48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8A8D174C-B6A5-482D-BEA7-D2A278558623}"/>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C54F2996-7152-485C-9513-A7CC295DCF6D}"/>
              </a:ext>
            </a:extLst>
          </p:cNvPr>
          <p:cNvSpPr>
            <a:spLocks noGrp="1"/>
          </p:cNvSpPr>
          <p:nvPr>
            <p:ph type="dt" sz="half" idx="10"/>
          </p:nvPr>
        </p:nvSpPr>
        <p:spPr/>
        <p:txBody>
          <a:bodyPr/>
          <a:lstStyle/>
          <a:p>
            <a:endParaRPr lang="en-US"/>
          </a:p>
        </p:txBody>
      </p:sp>
      <p:sp>
        <p:nvSpPr>
          <p:cNvPr id="11" name="Footer Placeholder 10">
            <a:extLst>
              <a:ext uri="{FF2B5EF4-FFF2-40B4-BE49-F238E27FC236}">
                <a16:creationId xmlns:a16="http://schemas.microsoft.com/office/drawing/2014/main" id="{5CBA78CC-CCCD-4D00-B873-FB8FA70605D0}"/>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882A929F-0A97-431C-8DFD-4C3D60C61802}"/>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36067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C87E-E407-42DF-9643-4D9747F46778}"/>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8277024D-A793-4084-9399-4C284891A77A}"/>
              </a:ext>
            </a:extLst>
          </p:cNvPr>
          <p:cNvSpPr>
            <a:spLocks noGrp="1"/>
          </p:cNvSpPr>
          <p:nvPr>
            <p:ph type="dt" sz="half" idx="10"/>
          </p:nvPr>
        </p:nvSpPr>
        <p:spPr/>
        <p:txBody>
          <a:bodyPr/>
          <a:lstStyle/>
          <a:p>
            <a:endParaRPr lang="en-US"/>
          </a:p>
        </p:txBody>
      </p:sp>
      <p:sp>
        <p:nvSpPr>
          <p:cNvPr id="7" name="Footer Placeholder 6">
            <a:extLst>
              <a:ext uri="{FF2B5EF4-FFF2-40B4-BE49-F238E27FC236}">
                <a16:creationId xmlns:a16="http://schemas.microsoft.com/office/drawing/2014/main" id="{0115E05B-B6F6-4D4F-8382-AB0E3941E702}"/>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79D0D84-56C3-445D-BE24-24D8D3EEF949}"/>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325844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BDD0479-AD43-4DD2-BF54-0C5FA5EF358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ACD1C75-4669-4072-BAE9-EB2F737727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D38538-B4EB-4849-969A-B805676036AA}"/>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367474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C41154-5D6F-4101-9106-A12D5165615B}"/>
              </a:ext>
            </a:extLst>
          </p:cNvPr>
          <p:cNvSpPr>
            <a:spLocks noGrp="1"/>
          </p:cNvSpPr>
          <p:nvPr>
            <p:ph idx="1"/>
          </p:nvPr>
        </p:nvSpPr>
        <p:spPr>
          <a:xfrm>
            <a:off x="466344" y="1562100"/>
            <a:ext cx="8397688" cy="4838700"/>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ADA866-B8E3-4CC7-8EEA-C716F94183F2}"/>
              </a:ext>
            </a:extLst>
          </p:cNvPr>
          <p:cNvSpPr>
            <a:spLocks noGrp="1"/>
          </p:cNvSpPr>
          <p:nvPr>
            <p:ph type="body" sz="half" idx="2"/>
          </p:nvPr>
        </p:nvSpPr>
        <p:spPr>
          <a:xfrm>
            <a:off x="8915400" y="1562098"/>
            <a:ext cx="2819400" cy="4838701"/>
          </a:xfrm>
          <a:solidFill>
            <a:schemeClr val="tx1"/>
          </a:solidFill>
          <a:ln>
            <a:noFill/>
          </a:ln>
        </p:spPr>
        <p:txBody>
          <a:bodyPr lIns="182880" tIns="182880" rIns="182880" bIns="18288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F03043F3-6A8C-45BD-8F4B-02A594088A51}"/>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3348D693-6F3F-409D-8445-7494D3436758}"/>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837636C0-BD03-4F51-AA7E-425813EFA21E}"/>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66F6AF23-C03F-4465-82BB-54D465E383DF}"/>
              </a:ext>
            </a:extLst>
          </p:cNvPr>
          <p:cNvSpPr>
            <a:spLocks noGrp="1"/>
          </p:cNvSpPr>
          <p:nvPr>
            <p:ph type="sldNum" sz="quarter" idx="12"/>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22877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1A3AD1-14D5-443C-9C87-07C0AFD4145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600" b="1"/>
              <a:t>Do not use layouts </a:t>
            </a:r>
            <a:br>
              <a:rPr lang="en-US" sz="16600" b="1"/>
            </a:br>
            <a:r>
              <a:rPr lang="en-US" sz="16600" b="1"/>
              <a:t>after this</a:t>
            </a:r>
          </a:p>
        </p:txBody>
      </p:sp>
    </p:spTree>
    <p:extLst>
      <p:ext uri="{BB962C8B-B14F-4D97-AF65-F5344CB8AC3E}">
        <p14:creationId xmlns:p14="http://schemas.microsoft.com/office/powerpoint/2010/main" val="258262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 Tex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C8E5ADC-D225-4288-8F97-ADEBFEF6E08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
        <p:nvSpPr>
          <p:cNvPr id="8"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10"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457200" y="1562100"/>
            <a:ext cx="5638800" cy="1661993"/>
          </a:xfrm>
        </p:spPr>
        <p:txBody>
          <a:bodyPr anchor="t">
            <a:spAutoFit/>
          </a:bodyPr>
          <a:lstStyle>
            <a:lvl1pPr algn="l">
              <a:lnSpc>
                <a:spcPct val="100000"/>
              </a:lnSpc>
              <a:spcAft>
                <a:spcPts val="3000"/>
              </a:spcAft>
              <a:defRPr sz="5400"/>
            </a:lvl1pPr>
          </a:lstStyle>
          <a:p>
            <a:r>
              <a:rPr lang="en-US"/>
              <a:t>Presentation Title Goes Here </a:t>
            </a:r>
          </a:p>
        </p:txBody>
      </p:sp>
    </p:spTree>
    <p:extLst>
      <p:ext uri="{BB962C8B-B14F-4D97-AF65-F5344CB8AC3E}">
        <p14:creationId xmlns:p14="http://schemas.microsoft.com/office/powerpoint/2010/main" val="426277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B: Text + Imag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457200" y="1562100"/>
            <a:ext cx="5638800" cy="1661993"/>
          </a:xfrm>
        </p:spPr>
        <p:txBody>
          <a:bodyPr anchor="t">
            <a:spAutoFit/>
          </a:bodyPr>
          <a:lstStyle>
            <a:lvl1pPr algn="l">
              <a:lnSpc>
                <a:spcPct val="100000"/>
              </a:lnSpc>
              <a:spcAft>
                <a:spcPts val="3000"/>
              </a:spcAft>
              <a:defRPr sz="5400"/>
            </a:lvl1pPr>
          </a:lstStyle>
          <a:p>
            <a:r>
              <a:rPr lang="en-US"/>
              <a:t>Presentation Title Goes Here </a:t>
            </a:r>
          </a:p>
        </p:txBody>
      </p:sp>
      <p:sp>
        <p:nvSpPr>
          <p:cNvPr id="5" name="Picture Placeholder 4">
            <a:extLst>
              <a:ext uri="{FF2B5EF4-FFF2-40B4-BE49-F238E27FC236}">
                <a16:creationId xmlns:a16="http://schemas.microsoft.com/office/drawing/2014/main" id="{295864F6-1A52-4D60-AFA5-838829C37322}"/>
              </a:ext>
            </a:extLst>
          </p:cNvPr>
          <p:cNvSpPr>
            <a:spLocks noGrp="1"/>
          </p:cNvSpPr>
          <p:nvPr>
            <p:ph type="pic" sz="quarter" idx="10"/>
          </p:nvPr>
        </p:nvSpPr>
        <p:spPr>
          <a:xfrm>
            <a:off x="6705600" y="0"/>
            <a:ext cx="5486400"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pic>
        <p:nvPicPr>
          <p:cNvPr id="7" name="Graphic 6">
            <a:extLst>
              <a:ext uri="{FF2B5EF4-FFF2-40B4-BE49-F238E27FC236}">
                <a16:creationId xmlns:a16="http://schemas.microsoft.com/office/drawing/2014/main" id="{33C46BE4-891E-4FA2-9E04-5A171FE4836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
        <p:nvSpPr>
          <p:cNvPr id="11"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Tree>
    <p:extLst>
      <p:ext uri="{BB962C8B-B14F-4D97-AF65-F5344CB8AC3E}">
        <p14:creationId xmlns:p14="http://schemas.microsoft.com/office/powerpoint/2010/main" val="389502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C: Text + Image Horizon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0" y="-1"/>
            <a:ext cx="12191999" cy="566927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4" name="Text Placeholder 3">
            <a:extLst>
              <a:ext uri="{FF2B5EF4-FFF2-40B4-BE49-F238E27FC236}">
                <a16:creationId xmlns:a16="http://schemas.microsoft.com/office/drawing/2014/main" id="{AC129172-0239-40D9-B7C7-B259D0F584D7}"/>
              </a:ext>
            </a:extLst>
          </p:cNvPr>
          <p:cNvSpPr>
            <a:spLocks noGrp="1"/>
          </p:cNvSpPr>
          <p:nvPr>
            <p:ph type="body" sz="half" idx="2" hasCustomPrompt="1"/>
          </p:nvPr>
        </p:nvSpPr>
        <p:spPr>
          <a:xfrm>
            <a:off x="457200" y="6112748"/>
            <a:ext cx="7510463" cy="369332"/>
          </a:xfrm>
        </p:spPr>
        <p:txBody>
          <a:bodyPr anchor="b">
            <a:spAutoFit/>
          </a:bodyPr>
          <a:lstStyle>
            <a:lvl1pPr marL="0" indent="0">
              <a:lnSpc>
                <a:spcPct val="100000"/>
              </a:lnSpc>
              <a:buNone/>
              <a:defRPr sz="2400" b="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Presentation Title Goes Here </a:t>
            </a:r>
          </a:p>
        </p:txBody>
      </p:sp>
      <p:pic>
        <p:nvPicPr>
          <p:cNvPr id="10" name="Graphic 9">
            <a:extLst>
              <a:ext uri="{FF2B5EF4-FFF2-40B4-BE49-F238E27FC236}">
                <a16:creationId xmlns:a16="http://schemas.microsoft.com/office/drawing/2014/main" id="{D97846B8-F525-4B36-AE8C-9F99859AE17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1826" y="6198860"/>
            <a:ext cx="1554480" cy="206165"/>
          </a:xfrm>
          <a:prstGeom prst="rect">
            <a:avLst/>
          </a:prstGeom>
        </p:spPr>
      </p:pic>
    </p:spTree>
    <p:extLst>
      <p:ext uri="{BB962C8B-B14F-4D97-AF65-F5344CB8AC3E}">
        <p14:creationId xmlns:p14="http://schemas.microsoft.com/office/powerpoint/2010/main" val="242329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D: Text on Color">
    <p:bg>
      <p:bgPr>
        <a:solidFill>
          <a:srgbClr val="F7CD00"/>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C7964D6-3C3E-41E8-B58B-40D0CF4AC2E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8760" y="457200"/>
            <a:ext cx="1554480" cy="206165"/>
          </a:xfrm>
          <a:prstGeom prst="rect">
            <a:avLst/>
          </a:prstGeom>
        </p:spPr>
      </p:pic>
      <p:sp>
        <p:nvSpPr>
          <p:cNvPr id="9"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1116496" y="3013502"/>
            <a:ext cx="9959009" cy="830997"/>
          </a:xfrm>
        </p:spPr>
        <p:txBody>
          <a:bodyPr wrap="square" anchor="t">
            <a:spAutoFit/>
          </a:bodyPr>
          <a:lstStyle>
            <a:lvl1pPr algn="ctr">
              <a:lnSpc>
                <a:spcPct val="100000"/>
              </a:lnSpc>
              <a:spcAft>
                <a:spcPts val="1200"/>
              </a:spcAft>
              <a:defRPr sz="5400" baseline="0"/>
            </a:lvl1pPr>
          </a:lstStyle>
          <a:p>
            <a:r>
              <a:rPr lang="en-US"/>
              <a:t>Presentation Title Goes Here</a:t>
            </a:r>
          </a:p>
        </p:txBody>
      </p:sp>
      <p:sp>
        <p:nvSpPr>
          <p:cNvPr id="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6129957"/>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Tree>
    <p:extLst>
      <p:ext uri="{BB962C8B-B14F-4D97-AF65-F5344CB8AC3E}">
        <p14:creationId xmlns:p14="http://schemas.microsoft.com/office/powerpoint/2010/main" val="220722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D: Color Overlay + BG Imag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0" y="0"/>
            <a:ext cx="12192000" cy="6858000"/>
          </a:xfrm>
          <a:solidFill>
            <a:srgbClr val="440099">
              <a:alpha val="75000"/>
            </a:srgbClr>
          </a:solidFill>
        </p:spPr>
        <p:txBody>
          <a:bodyPr lIns="640080" tIns="640080" rIns="640080" bIns="640080" anchor="ctr">
            <a:normAutofit/>
          </a:bodyPr>
          <a:lstStyle>
            <a:lvl1pPr algn="ctr">
              <a:lnSpc>
                <a:spcPct val="100000"/>
              </a:lnSpc>
              <a:spcAft>
                <a:spcPts val="1200"/>
              </a:spcAft>
              <a:defRPr sz="5400">
                <a:solidFill>
                  <a:schemeClr val="bg1"/>
                </a:solidFill>
              </a:defRPr>
            </a:lvl1pPr>
          </a:lstStyle>
          <a:p>
            <a:r>
              <a:rPr lang="en-US"/>
              <a:t>Presentation Title Goes Here</a:t>
            </a:r>
          </a:p>
        </p:txBody>
      </p:sp>
      <p:sp>
        <p:nvSpPr>
          <p:cNvPr id="6" name="Picture Placeholder 3">
            <a:extLst>
              <a:ext uri="{FF2B5EF4-FFF2-40B4-BE49-F238E27FC236}">
                <a16:creationId xmlns:a16="http://schemas.microsoft.com/office/drawing/2014/main" id="{336B2018-411B-4041-A20D-6CF3500BE082}"/>
              </a:ext>
            </a:extLst>
          </p:cNvPr>
          <p:cNvSpPr>
            <a:spLocks noGrp="1"/>
          </p:cNvSpPr>
          <p:nvPr>
            <p:ph type="pic" sz="quarter" idx="13" hasCustomPrompt="1"/>
          </p:nvPr>
        </p:nvSpPr>
        <p:spPr>
          <a:xfrm>
            <a:off x="0" y="0"/>
            <a:ext cx="12192000" cy="6858000"/>
          </a:xfrm>
        </p:spPr>
        <p:txBody>
          <a:bodyPr tIns="2560320" anchor="ctr"/>
          <a:lstStyle>
            <a:lvl1pPr marL="0" indent="0" algn="ctr">
              <a:buNone/>
              <a:defRPr>
                <a:solidFill>
                  <a:schemeClr val="bg1"/>
                </a:solidFill>
              </a:defRPr>
            </a:lvl1pPr>
          </a:lstStyle>
          <a:p>
            <a:r>
              <a:rPr lang="en-US"/>
              <a:t>IMPORTANT! First click icon in the middle to insert image</a:t>
            </a:r>
            <a:br>
              <a:rPr lang="en-US"/>
            </a:br>
            <a:r>
              <a:rPr lang="en-US"/>
              <a:t>and then send image to back</a:t>
            </a:r>
          </a:p>
        </p:txBody>
      </p:sp>
      <p:sp>
        <p:nvSpPr>
          <p:cNvPr id="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6129957"/>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8" name="Text Placeholder 5">
            <a:extLst>
              <a:ext uri="{FF2B5EF4-FFF2-40B4-BE49-F238E27FC236}">
                <a16:creationId xmlns:a16="http://schemas.microsoft.com/office/drawing/2014/main" id="{FA31DF20-3EC4-44DD-89DE-E2922334CF15}"/>
              </a:ext>
            </a:extLst>
          </p:cNvPr>
          <p:cNvSpPr>
            <a:spLocks noGrp="1"/>
          </p:cNvSpPr>
          <p:nvPr>
            <p:ph type="body" sz="quarter" idx="12" hasCustomPrompt="1"/>
          </p:nvPr>
        </p:nvSpPr>
        <p:spPr>
          <a:xfrm>
            <a:off x="5318760" y="457200"/>
            <a:ext cx="1554480" cy="210312"/>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00"/>
            </a:lvl1pPr>
          </a:lstStyle>
          <a:p>
            <a:pPr lvl="0"/>
            <a:r>
              <a:rPr lang="en-US"/>
              <a:t>.</a:t>
            </a:r>
          </a:p>
        </p:txBody>
      </p:sp>
    </p:spTree>
    <p:extLst>
      <p:ext uri="{BB962C8B-B14F-4D97-AF65-F5344CB8AC3E}">
        <p14:creationId xmlns:p14="http://schemas.microsoft.com/office/powerpoint/2010/main" val="389693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D: Color Block + B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731520" y="723900"/>
            <a:ext cx="10728960" cy="5410200"/>
          </a:xfrm>
          <a:solidFill>
            <a:schemeClr val="accent1"/>
          </a:solidFill>
        </p:spPr>
        <p:txBody>
          <a:bodyPr lIns="457200" tIns="457200" rIns="457200" bIns="457200" anchor="ctr">
            <a:normAutofit/>
          </a:bodyPr>
          <a:lstStyle>
            <a:lvl1pPr algn="ctr">
              <a:lnSpc>
                <a:spcPct val="100000"/>
              </a:lnSpc>
              <a:spcAft>
                <a:spcPts val="1200"/>
              </a:spcAft>
              <a:defRPr sz="5400">
                <a:solidFill>
                  <a:schemeClr val="bg1"/>
                </a:solidFill>
              </a:defRPr>
            </a:lvl1pPr>
          </a:lstStyle>
          <a:p>
            <a:r>
              <a:rPr lang="en-US"/>
              <a:t>Presentation Title Goes Here</a:t>
            </a:r>
          </a:p>
        </p:txBody>
      </p:sp>
      <p:sp>
        <p:nvSpPr>
          <p:cNvPr id="6" name="Text Placeholder 5">
            <a:extLst>
              <a:ext uri="{FF2B5EF4-FFF2-40B4-BE49-F238E27FC236}">
                <a16:creationId xmlns:a16="http://schemas.microsoft.com/office/drawing/2014/main" id="{FA31DF20-3EC4-44DD-89DE-E2922334CF15}"/>
              </a:ext>
            </a:extLst>
          </p:cNvPr>
          <p:cNvSpPr>
            <a:spLocks noGrp="1"/>
          </p:cNvSpPr>
          <p:nvPr>
            <p:ph type="body" sz="quarter" idx="11" hasCustomPrompt="1"/>
          </p:nvPr>
        </p:nvSpPr>
        <p:spPr>
          <a:xfrm>
            <a:off x="5318760" y="1190307"/>
            <a:ext cx="1554480" cy="210312"/>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00"/>
            </a:lvl1pPr>
          </a:lstStyle>
          <a:p>
            <a:pPr lvl="0"/>
            <a:r>
              <a:rPr lang="en-US"/>
              <a:t>.</a:t>
            </a:r>
          </a:p>
        </p:txBody>
      </p:sp>
      <p:sp>
        <p:nvSpPr>
          <p:cNvPr id="9"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5377069"/>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4" name="Picture Placeholder 3">
            <a:extLst>
              <a:ext uri="{FF2B5EF4-FFF2-40B4-BE49-F238E27FC236}">
                <a16:creationId xmlns:a16="http://schemas.microsoft.com/office/drawing/2014/main" id="{1DE3C405-5DC0-4B63-A30D-6430686345A3}"/>
              </a:ext>
            </a:extLst>
          </p:cNvPr>
          <p:cNvSpPr>
            <a:spLocks noGrp="1"/>
          </p:cNvSpPr>
          <p:nvPr>
            <p:ph type="pic" sz="quarter" idx="12" hasCustomPrompt="1"/>
          </p:nvPr>
        </p:nvSpPr>
        <p:spPr>
          <a:xfrm>
            <a:off x="0" y="0"/>
            <a:ext cx="12192000" cy="6858000"/>
          </a:xfrm>
        </p:spPr>
        <p:txBody>
          <a:bodyPr tIns="2560320" anchor="ctr"/>
          <a:lstStyle>
            <a:lvl1pPr marL="0" indent="0" algn="ctr">
              <a:buNone/>
              <a:defRPr>
                <a:solidFill>
                  <a:schemeClr val="bg1"/>
                </a:solidFill>
              </a:defRPr>
            </a:lvl1pPr>
          </a:lstStyle>
          <a:p>
            <a:r>
              <a:rPr lang="en-US"/>
              <a:t>IMPORTANT! First click icon in the middle to insert image</a:t>
            </a:r>
            <a:br>
              <a:rPr lang="en-US"/>
            </a:br>
            <a:r>
              <a:rPr lang="en-US"/>
              <a:t>and then send image to back</a:t>
            </a:r>
          </a:p>
        </p:txBody>
      </p:sp>
    </p:spTree>
    <p:extLst>
      <p:ext uri="{BB962C8B-B14F-4D97-AF65-F5344CB8AC3E}">
        <p14:creationId xmlns:p14="http://schemas.microsoft.com/office/powerpoint/2010/main" val="156275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D: Color Overlay + BG Imag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0" y="0"/>
            <a:ext cx="12192000" cy="6858000"/>
          </a:xfrm>
          <a:solidFill>
            <a:srgbClr val="440099">
              <a:alpha val="75000"/>
            </a:srgbClr>
          </a:solidFill>
        </p:spPr>
        <p:txBody>
          <a:bodyPr lIns="640080" tIns="640080" rIns="640080" bIns="640080" anchor="ctr">
            <a:normAutofit/>
          </a:bodyPr>
          <a:lstStyle>
            <a:lvl1pPr algn="ctr">
              <a:lnSpc>
                <a:spcPct val="100000"/>
              </a:lnSpc>
              <a:spcAft>
                <a:spcPts val="1200"/>
              </a:spcAft>
              <a:defRPr sz="5400">
                <a:solidFill>
                  <a:schemeClr val="bg1"/>
                </a:solidFill>
              </a:defRPr>
            </a:lvl1pPr>
          </a:lstStyle>
          <a:p>
            <a:r>
              <a:rPr lang="en-US"/>
              <a:t>Presentation Title Goes Here</a:t>
            </a:r>
          </a:p>
        </p:txBody>
      </p:sp>
      <p:sp>
        <p:nvSpPr>
          <p:cNvPr id="6" name="Picture Placeholder 3">
            <a:extLst>
              <a:ext uri="{FF2B5EF4-FFF2-40B4-BE49-F238E27FC236}">
                <a16:creationId xmlns:a16="http://schemas.microsoft.com/office/drawing/2014/main" id="{336B2018-411B-4041-A20D-6CF3500BE082}"/>
              </a:ext>
            </a:extLst>
          </p:cNvPr>
          <p:cNvSpPr>
            <a:spLocks noGrp="1"/>
          </p:cNvSpPr>
          <p:nvPr>
            <p:ph type="pic" sz="quarter" idx="13" hasCustomPrompt="1"/>
          </p:nvPr>
        </p:nvSpPr>
        <p:spPr>
          <a:xfrm>
            <a:off x="0" y="0"/>
            <a:ext cx="12192000" cy="6858000"/>
          </a:xfrm>
        </p:spPr>
        <p:txBody>
          <a:bodyPr tIns="2560320" anchor="ctr"/>
          <a:lstStyle>
            <a:lvl1pPr marL="0" indent="0" algn="ctr">
              <a:buNone/>
              <a:defRPr>
                <a:solidFill>
                  <a:schemeClr val="bg1"/>
                </a:solidFill>
              </a:defRPr>
            </a:lvl1pPr>
          </a:lstStyle>
          <a:p>
            <a:r>
              <a:rPr lang="en-US"/>
              <a:t>IMPORTANT! First click icon in the middle to insert image</a:t>
            </a:r>
            <a:br>
              <a:rPr lang="en-US"/>
            </a:br>
            <a:r>
              <a:rPr lang="en-US"/>
              <a:t>and then send image to back</a:t>
            </a:r>
          </a:p>
        </p:txBody>
      </p:sp>
      <p:sp>
        <p:nvSpPr>
          <p:cNvPr id="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6129957"/>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8" name="Text Placeholder 5">
            <a:extLst>
              <a:ext uri="{FF2B5EF4-FFF2-40B4-BE49-F238E27FC236}">
                <a16:creationId xmlns:a16="http://schemas.microsoft.com/office/drawing/2014/main" id="{FA31DF20-3EC4-44DD-89DE-E2922334CF15}"/>
              </a:ext>
            </a:extLst>
          </p:cNvPr>
          <p:cNvSpPr>
            <a:spLocks noGrp="1"/>
          </p:cNvSpPr>
          <p:nvPr>
            <p:ph type="body" sz="quarter" idx="12" hasCustomPrompt="1"/>
          </p:nvPr>
        </p:nvSpPr>
        <p:spPr>
          <a:xfrm>
            <a:off x="5318760" y="457200"/>
            <a:ext cx="1554480" cy="210312"/>
          </a:xfrm>
          <a:blipFill>
            <a:blip r:embed="rId2">
              <a:extLst>
                <a:ext uri="{96DAC541-7B7A-43D3-8B79-37D633B846F1}">
                  <asvg:svgBlip xmlns:asvg="http://schemas.microsoft.com/office/drawing/2016/SVG/main" r:embed="rId3"/>
                </a:ext>
              </a:extLst>
            </a:blip>
            <a:stretch>
              <a:fillRect/>
            </a:stretch>
          </a:blipFill>
        </p:spPr>
        <p:txBody>
          <a:bodyPr>
            <a:noAutofit/>
          </a:bodyPr>
          <a:lstStyle>
            <a:lvl1pPr marL="0" indent="0">
              <a:buNone/>
              <a:defRPr sz="100"/>
            </a:lvl1pPr>
          </a:lstStyle>
          <a:p>
            <a:pPr lvl="0"/>
            <a:r>
              <a:rPr lang="en-US"/>
              <a:t>.</a:t>
            </a:r>
          </a:p>
        </p:txBody>
      </p:sp>
    </p:spTree>
    <p:extLst>
      <p:ext uri="{BB962C8B-B14F-4D97-AF65-F5344CB8AC3E}">
        <p14:creationId xmlns:p14="http://schemas.microsoft.com/office/powerpoint/2010/main" val="172331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 TOC Layout 1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15A844-279C-417B-8BB0-C32BBEB70A53}"/>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10AF538-E65A-41C3-B734-9347762F14D0}"/>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63530DBB-C3A5-4222-8870-DE6762074EE8}"/>
              </a:ext>
            </a:extLst>
          </p:cNvPr>
          <p:cNvSpPr>
            <a:spLocks noGrp="1"/>
          </p:cNvSpPr>
          <p:nvPr>
            <p:ph type="dt" sz="half" idx="12"/>
          </p:nvPr>
        </p:nvSpPr>
        <p:spPr/>
        <p:txBody>
          <a:bodyPr/>
          <a:lstStyle/>
          <a:p>
            <a:endParaRPr lang="en-US"/>
          </a:p>
        </p:txBody>
      </p:sp>
      <p:sp>
        <p:nvSpPr>
          <p:cNvPr id="6" name="Text Placeholder 7">
            <a:extLst>
              <a:ext uri="{FF2B5EF4-FFF2-40B4-BE49-F238E27FC236}">
                <a16:creationId xmlns:a16="http://schemas.microsoft.com/office/drawing/2014/main" id="{0A1271D8-2792-4E41-BEE0-693B8C6CE9EF}"/>
              </a:ext>
            </a:extLst>
          </p:cNvPr>
          <p:cNvSpPr>
            <a:spLocks noGrp="1"/>
          </p:cNvSpPr>
          <p:nvPr>
            <p:ph type="body" sz="quarter" idx="13" hasCustomPrompt="1"/>
          </p:nvPr>
        </p:nvSpPr>
        <p:spPr>
          <a:xfrm>
            <a:off x="457200" y="1676400"/>
            <a:ext cx="4148418" cy="4062248"/>
          </a:xfrm>
        </p:spPr>
        <p:txBody>
          <a:bodyPr>
            <a:norm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a:lvl1pPr>
            <a:lvl2pPr marL="174625" indent="-174625">
              <a:lnSpc>
                <a:spcPct val="120000"/>
              </a:lnSpc>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a:t>Section Name ― 00 (Hit enter, then tab, for second level text.)</a:t>
            </a:r>
          </a:p>
          <a:p>
            <a:pPr lvl="1"/>
            <a:r>
              <a:rPr lang="en-US"/>
              <a:t>Second level</a:t>
            </a:r>
          </a:p>
        </p:txBody>
      </p:sp>
      <p:sp>
        <p:nvSpPr>
          <p:cNvPr id="7" name="Picture Placeholder 2">
            <a:extLst>
              <a:ext uri="{FF2B5EF4-FFF2-40B4-BE49-F238E27FC236}">
                <a16:creationId xmlns:a16="http://schemas.microsoft.com/office/drawing/2014/main" id="{9C9738B7-0063-4DEF-AA04-29A4ADC92E81}"/>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8" name="Title 1">
            <a:extLst>
              <a:ext uri="{FF2B5EF4-FFF2-40B4-BE49-F238E27FC236}">
                <a16:creationId xmlns:a16="http://schemas.microsoft.com/office/drawing/2014/main" id="{5A4A2846-9262-410B-9678-8BC382659115}"/>
              </a:ext>
            </a:extLst>
          </p:cNvPr>
          <p:cNvSpPr>
            <a:spLocks noGrp="1"/>
          </p:cNvSpPr>
          <p:nvPr>
            <p:ph type="title" hasCustomPrompt="1"/>
          </p:nvPr>
        </p:nvSpPr>
        <p:spPr>
          <a:xfrm>
            <a:off x="463923" y="457200"/>
            <a:ext cx="4141695" cy="369332"/>
          </a:xfrm>
        </p:spPr>
        <p:txBody>
          <a:bodyPr wrap="square">
            <a:spAutoFit/>
          </a:bodyPr>
          <a:lstStyle>
            <a:lvl1pPr>
              <a:lnSpc>
                <a:spcPct val="100000"/>
              </a:lnSpc>
              <a:spcAft>
                <a:spcPts val="1200"/>
              </a:spcAft>
              <a:defRPr sz="2400" baseline="0"/>
            </a:lvl1pPr>
          </a:lstStyle>
          <a:p>
            <a:r>
              <a:rPr lang="en-US"/>
              <a:t>Add Contents Title Here</a:t>
            </a:r>
          </a:p>
        </p:txBody>
      </p:sp>
      <p:sp>
        <p:nvSpPr>
          <p:cNvPr id="9" name="Text Placeholder 7">
            <a:extLst>
              <a:ext uri="{FF2B5EF4-FFF2-40B4-BE49-F238E27FC236}">
                <a16:creationId xmlns:a16="http://schemas.microsoft.com/office/drawing/2014/main" id="{58D5D989-EC65-41D0-8E60-96E230C09364}"/>
              </a:ext>
            </a:extLst>
          </p:cNvPr>
          <p:cNvSpPr>
            <a:spLocks noGrp="1"/>
          </p:cNvSpPr>
          <p:nvPr>
            <p:ph type="body" sz="quarter" idx="16" hasCustomPrompt="1"/>
          </p:nvPr>
        </p:nvSpPr>
        <p:spPr>
          <a:xfrm>
            <a:off x="1164883" y="6030570"/>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2" name="Text Placeholder 10">
            <a:extLst>
              <a:ext uri="{FF2B5EF4-FFF2-40B4-BE49-F238E27FC236}">
                <a16:creationId xmlns:a16="http://schemas.microsoft.com/office/drawing/2014/main" id="{F5393049-628F-44A3-B2B9-C9F1B9C83B94}"/>
              </a:ext>
            </a:extLst>
          </p:cNvPr>
          <p:cNvSpPr>
            <a:spLocks noGrp="1"/>
          </p:cNvSpPr>
          <p:nvPr>
            <p:ph type="body" sz="quarter" idx="20" hasCustomPrompt="1"/>
          </p:nvPr>
        </p:nvSpPr>
        <p:spPr>
          <a:xfrm rot="10800000">
            <a:off x="5149225" y="5834317"/>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350437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 TOC Layout 2 ">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E5AE8-B36C-4408-89E0-74111A239718}"/>
              </a:ext>
            </a:extLst>
          </p:cNvPr>
          <p:cNvSpPr>
            <a:spLocks noGrp="1"/>
          </p:cNvSpPr>
          <p:nvPr>
            <p:ph type="title" hasCustomPrompt="1"/>
          </p:nvPr>
        </p:nvSpPr>
        <p:spPr>
          <a:xfrm>
            <a:off x="457201" y="457200"/>
            <a:ext cx="7510462" cy="738664"/>
          </a:xfrm>
          <a:noFill/>
        </p:spPr>
        <p:txBody>
          <a:bodyPr lIns="0" tIns="0" rIns="0">
            <a:spAutoFit/>
          </a:bodyPr>
          <a:lstStyle>
            <a:lvl1pPr>
              <a:lnSpc>
                <a:spcPct val="100000"/>
              </a:lnSpc>
              <a:spcAft>
                <a:spcPts val="1200"/>
              </a:spcAft>
              <a:defRPr sz="4800"/>
            </a:lvl1pPr>
          </a:lstStyle>
          <a:p>
            <a:r>
              <a:rPr lang="en-US"/>
              <a:t>Add contents title here</a:t>
            </a:r>
          </a:p>
        </p:txBody>
      </p:sp>
      <p:sp>
        <p:nvSpPr>
          <p:cNvPr id="9" name="Rectangle 8">
            <a:extLst>
              <a:ext uri="{FF2B5EF4-FFF2-40B4-BE49-F238E27FC236}">
                <a16:creationId xmlns:a16="http://schemas.microsoft.com/office/drawing/2014/main" id="{E50E6F09-C1E5-41AD-A4E7-8CF865CAABB3}"/>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11" name="Straight Connector 10">
            <a:extLst>
              <a:ext uri="{FF2B5EF4-FFF2-40B4-BE49-F238E27FC236}">
                <a16:creationId xmlns:a16="http://schemas.microsoft.com/office/drawing/2014/main" id="{6D6C7731-3F4C-4E6E-A50B-6D3081B16CDA}"/>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6D6B6D-303D-4E62-AC18-9FA4F5511CE6}"/>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900BF1E-095A-45DB-BA43-EE7C756422A1}"/>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4" name="Text Placeholder 7">
            <a:extLst>
              <a:ext uri="{FF2B5EF4-FFF2-40B4-BE49-F238E27FC236}">
                <a16:creationId xmlns:a16="http://schemas.microsoft.com/office/drawing/2014/main" id="{0090D6CE-8B3B-4C13-9EDC-6B83EF1E1100}"/>
              </a:ext>
            </a:extLst>
          </p:cNvPr>
          <p:cNvSpPr>
            <a:spLocks noGrp="1"/>
          </p:cNvSpPr>
          <p:nvPr>
            <p:ph type="body" sz="quarter" idx="13" hasCustomPrompt="1"/>
          </p:nvPr>
        </p:nvSpPr>
        <p:spPr>
          <a:xfrm>
            <a:off x="9159766" y="5326660"/>
            <a:ext cx="2575034" cy="1074140"/>
          </a:xfrm>
        </p:spPr>
        <p:txBody>
          <a:bodyPr wrap="square" anchor="b">
            <a:sp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baseline="0"/>
            </a:lvl1pPr>
            <a:lvl2pPr marL="174625" indent="-174625">
              <a:lnSpc>
                <a:spcPct val="120000"/>
              </a:lnSpc>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a:t>Section Name ― 00  (Hit enter, then tab, for second level text.)</a:t>
            </a:r>
          </a:p>
          <a:p>
            <a:pPr lvl="1"/>
            <a:r>
              <a:rPr lang="en-US"/>
              <a:t>Second level</a:t>
            </a:r>
          </a:p>
        </p:txBody>
      </p:sp>
      <p:sp>
        <p:nvSpPr>
          <p:cNvPr id="4" name="Text Placeholder 3"/>
          <p:cNvSpPr>
            <a:spLocks noGrp="1"/>
          </p:cNvSpPr>
          <p:nvPr>
            <p:ph type="body" sz="quarter" idx="16"/>
          </p:nvPr>
        </p:nvSpPr>
        <p:spPr>
          <a:xfrm>
            <a:off x="281567" y="1041943"/>
            <a:ext cx="3406775" cy="866775"/>
          </a:xfrm>
          <a:blipFill>
            <a:blip r:embed="rId3"/>
            <a:stretch>
              <a:fillRect/>
            </a:stretch>
          </a:blipFill>
        </p:spPr>
        <p:txBody>
          <a:bodyPr/>
          <a:lstStyle>
            <a:lvl1pPr marL="0" indent="0">
              <a:buNone/>
              <a:defRPr sz="1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6736660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 TOC Layout 3 ">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EECD753-7F09-4CDF-9D2E-8110581F076D}"/>
              </a:ext>
            </a:extLst>
          </p:cNvPr>
          <p:cNvSpPr>
            <a:spLocks noGrp="1"/>
          </p:cNvSpPr>
          <p:nvPr>
            <p:ph type="pic" sz="quarter" idx="14" hasCustomPrompt="1"/>
          </p:nvPr>
        </p:nvSpPr>
        <p:spPr>
          <a:xfrm>
            <a:off x="-47625" y="0"/>
            <a:ext cx="9029700" cy="6858000"/>
          </a:xfrm>
          <a:solidFill>
            <a:schemeClr val="tx1">
              <a:lumMod val="95000"/>
            </a:schemeClr>
          </a:solidFill>
        </p:spPr>
        <p:txBody>
          <a:bodyPr anchor="ctr"/>
          <a:lstStyle>
            <a:lvl1pPr marL="0" indent="0" algn="ctr">
              <a:buNone/>
              <a:defRPr>
                <a:solidFill>
                  <a:schemeClr val="bg1"/>
                </a:solidFill>
              </a:defRPr>
            </a:lvl1pPr>
          </a:lstStyle>
          <a:p>
            <a:r>
              <a:rPr lang="en-US"/>
              <a:t>Click to insert image</a:t>
            </a:r>
          </a:p>
        </p:txBody>
      </p:sp>
      <p:sp>
        <p:nvSpPr>
          <p:cNvPr id="8" name="Text Placeholder 7">
            <a:extLst>
              <a:ext uri="{FF2B5EF4-FFF2-40B4-BE49-F238E27FC236}">
                <a16:creationId xmlns:a16="http://schemas.microsoft.com/office/drawing/2014/main" id="{0090D6CE-8B3B-4C13-9EDC-6B83EF1E1100}"/>
              </a:ext>
            </a:extLst>
          </p:cNvPr>
          <p:cNvSpPr>
            <a:spLocks noGrp="1"/>
          </p:cNvSpPr>
          <p:nvPr>
            <p:ph type="body" sz="quarter" idx="13" hasCustomPrompt="1"/>
          </p:nvPr>
        </p:nvSpPr>
        <p:spPr>
          <a:xfrm>
            <a:off x="9480176" y="5326660"/>
            <a:ext cx="2254624" cy="1074140"/>
          </a:xfrm>
        </p:spPr>
        <p:txBody>
          <a:bodyPr anchor="b">
            <a:sp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baseline="0"/>
            </a:lvl1pPr>
            <a:lvl2pPr marL="174625" indent="-174625">
              <a:lnSpc>
                <a:spcPct val="120000"/>
              </a:lnSpc>
              <a:spcAft>
                <a:spcPts val="300"/>
              </a:spcAft>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a:t>Section Name ― 00 </a:t>
            </a:r>
            <a:br>
              <a:rPr lang="en-US"/>
            </a:br>
            <a:r>
              <a:rPr lang="en-US"/>
              <a:t>(Hit enter, then tab, for second level text.)</a:t>
            </a:r>
          </a:p>
          <a:p>
            <a:pPr lvl="1"/>
            <a:r>
              <a:rPr lang="en-US"/>
              <a:t>Second level</a:t>
            </a:r>
          </a:p>
        </p:txBody>
      </p:sp>
      <p:sp>
        <p:nvSpPr>
          <p:cNvPr id="5" name="Rectangle 4">
            <a:extLst>
              <a:ext uri="{FF2B5EF4-FFF2-40B4-BE49-F238E27FC236}">
                <a16:creationId xmlns:a16="http://schemas.microsoft.com/office/drawing/2014/main" id="{85E44933-11AD-47FD-BE5C-4515D65BE88D}"/>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6" name="Straight Connector 5">
            <a:extLst>
              <a:ext uri="{FF2B5EF4-FFF2-40B4-BE49-F238E27FC236}">
                <a16:creationId xmlns:a16="http://schemas.microsoft.com/office/drawing/2014/main" id="{485D9887-3A25-46AC-8B72-CAEF709F09B9}"/>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B8CC8D-1D69-4956-B700-D6EB90969765}"/>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5B7312-00B1-42DE-B905-459B61ED9DFA}"/>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0" name="Title 1">
            <a:extLst>
              <a:ext uri="{FF2B5EF4-FFF2-40B4-BE49-F238E27FC236}">
                <a16:creationId xmlns:a16="http://schemas.microsoft.com/office/drawing/2014/main" id="{6F70813E-9196-4EF6-A668-2D6D18A505EF}"/>
              </a:ext>
            </a:extLst>
          </p:cNvPr>
          <p:cNvSpPr>
            <a:spLocks noGrp="1"/>
          </p:cNvSpPr>
          <p:nvPr>
            <p:ph type="title" hasCustomPrompt="1"/>
          </p:nvPr>
        </p:nvSpPr>
        <p:spPr>
          <a:xfrm>
            <a:off x="457199" y="457201"/>
            <a:ext cx="5527795" cy="1071062"/>
          </a:xfrm>
          <a:solidFill>
            <a:schemeClr val="accent1"/>
          </a:solidFill>
        </p:spPr>
        <p:txBody>
          <a:bodyPr wrap="none" lIns="182880" tIns="182880" rIns="182880" bIns="146304" anchor="t">
            <a:spAutoFit/>
          </a:bodyPr>
          <a:lstStyle>
            <a:lvl1pPr>
              <a:lnSpc>
                <a:spcPct val="100000"/>
              </a:lnSpc>
              <a:spcAft>
                <a:spcPts val="1200"/>
              </a:spcAft>
              <a:defRPr sz="4800" baseline="0"/>
            </a:lvl1pPr>
          </a:lstStyle>
          <a:p>
            <a:r>
              <a:rPr lang="en-US"/>
              <a:t>Add contents title</a:t>
            </a:r>
          </a:p>
        </p:txBody>
      </p:sp>
      <p:sp>
        <p:nvSpPr>
          <p:cNvPr id="14" name="Text Placeholder 2"/>
          <p:cNvSpPr>
            <a:spLocks noGrp="1"/>
          </p:cNvSpPr>
          <p:nvPr>
            <p:ph type="body" sz="quarter" idx="11" hasCustomPrompt="1"/>
          </p:nvPr>
        </p:nvSpPr>
        <p:spPr>
          <a:xfrm>
            <a:off x="457199" y="5814999"/>
            <a:ext cx="4482381" cy="585801"/>
          </a:xfrm>
          <a:solidFill>
            <a:schemeClr val="tx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dirty="0" smtClean="0">
                <a:ln>
                  <a:noFill/>
                </a:ln>
                <a:solidFill>
                  <a:srgbClr val="000000"/>
                </a:solidFill>
                <a:effectLst/>
                <a:uLnTx/>
                <a:uFillTx/>
                <a:latin typeface="PW Centra No2"/>
                <a:ea typeface="+mn-ea"/>
                <a:cs typeface="+mn-cs"/>
              </a:defRPr>
            </a:lvl1pPr>
            <a:lvl2pPr marL="171450" indent="-171450">
              <a:buFont typeface="Arial" panose="020B0604020202020204" pitchFamily="34" charset="0"/>
              <a:buChar char="​"/>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PW Centra No2"/>
                <a:ea typeface="+mn-ea"/>
                <a:cs typeface="+mn-cs"/>
              </a:rPr>
              <a:t>Type project name here. Hit enter, then tab to enter location below.</a:t>
            </a:r>
            <a:endParaRPr lang="en-US"/>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a:t>Second level</a:t>
            </a:r>
          </a:p>
        </p:txBody>
      </p:sp>
    </p:spTree>
    <p:extLst>
      <p:ext uri="{BB962C8B-B14F-4D97-AF65-F5344CB8AC3E}">
        <p14:creationId xmlns:p14="http://schemas.microsoft.com/office/powerpoint/2010/main" val="1085698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Layout 1 ">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289612" cy="553998"/>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Section Title </a:t>
            </a:r>
          </a:p>
        </p:txBody>
      </p:sp>
      <p:sp>
        <p:nvSpPr>
          <p:cNvPr id="5" name="Picture Placeholder 2">
            <a:extLst>
              <a:ext uri="{FF2B5EF4-FFF2-40B4-BE49-F238E27FC236}">
                <a16:creationId xmlns:a16="http://schemas.microsoft.com/office/drawing/2014/main" id="{19060C73-81CE-4497-AA65-02CEE4867E14}"/>
              </a:ext>
            </a:extLst>
          </p:cNvPr>
          <p:cNvSpPr>
            <a:spLocks noGrp="1"/>
          </p:cNvSpPr>
          <p:nvPr>
            <p:ph type="pic" idx="26"/>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6"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a:prstGeom prst="rect">
            <a:avLst/>
          </a:prstGeom>
        </p:spPr>
        <p:txBody>
          <a:bodyPr/>
          <a:lstStyle/>
          <a:p>
            <a:endParaRPr lang="en-US"/>
          </a:p>
        </p:txBody>
      </p:sp>
      <p:sp>
        <p:nvSpPr>
          <p:cNvPr id="8"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a:p>
        </p:txBody>
      </p:sp>
      <p:sp>
        <p:nvSpPr>
          <p:cNvPr id="9" name="Text Placeholder 7">
            <a:extLst>
              <a:ext uri="{FF2B5EF4-FFF2-40B4-BE49-F238E27FC236}">
                <a16:creationId xmlns:a16="http://schemas.microsoft.com/office/drawing/2014/main" id="{36318ECC-4164-40C4-8BC6-929A170CBD1D}"/>
              </a:ext>
            </a:extLst>
          </p:cNvPr>
          <p:cNvSpPr>
            <a:spLocks noGrp="1"/>
          </p:cNvSpPr>
          <p:nvPr>
            <p:ph type="body" sz="quarter" idx="16" hasCustomPrompt="1"/>
          </p:nvPr>
        </p:nvSpPr>
        <p:spPr>
          <a:xfrm>
            <a:off x="1161073" y="6030570"/>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1" name="Text Placeholder 10">
            <a:extLst>
              <a:ext uri="{FF2B5EF4-FFF2-40B4-BE49-F238E27FC236}">
                <a16:creationId xmlns:a16="http://schemas.microsoft.com/office/drawing/2014/main" id="{650AC85A-DA29-442D-AE3C-CA124761C542}"/>
              </a:ext>
            </a:extLst>
          </p:cNvPr>
          <p:cNvSpPr>
            <a:spLocks noGrp="1"/>
          </p:cNvSpPr>
          <p:nvPr>
            <p:ph type="body" sz="quarter" idx="20" hasCustomPrompt="1"/>
          </p:nvPr>
        </p:nvSpPr>
        <p:spPr>
          <a:xfrm rot="10800000">
            <a:off x="5145415" y="5832578"/>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242101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Layout 2 ">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591BD4-3627-431D-B733-13CE60DA08D0}"/>
              </a:ext>
            </a:extLst>
          </p:cNvPr>
          <p:cNvSpPr>
            <a:spLocks noGrp="1"/>
          </p:cNvSpPr>
          <p:nvPr>
            <p:ph type="pic" sz="quarter" idx="10" hasCustomPrompt="1"/>
          </p:nvPr>
        </p:nvSpPr>
        <p:spPr>
          <a:xfrm>
            <a:off x="0" y="0"/>
            <a:ext cx="12191999" cy="6858000"/>
          </a:xfrm>
          <a:solidFill>
            <a:schemeClr val="tx1">
              <a:lumMod val="95000"/>
            </a:schemeClr>
          </a:solidFill>
        </p:spPr>
        <p:txBody>
          <a:bodyPr anchor="ctr"/>
          <a:lstStyle>
            <a:lvl1pPr marL="0" indent="0" algn="ctr">
              <a:buNone/>
              <a:defRPr>
                <a:solidFill>
                  <a:schemeClr val="bg1"/>
                </a:solidFill>
              </a:defRPr>
            </a:lvl1pPr>
          </a:lstStyle>
          <a:p>
            <a:r>
              <a:rPr lang="en-US"/>
              <a:t>Click to insert image</a:t>
            </a:r>
          </a:p>
        </p:txBody>
      </p:sp>
      <p:sp>
        <p:nvSpPr>
          <p:cNvPr id="4" name="Rectangle 3">
            <a:extLst>
              <a:ext uri="{FF2B5EF4-FFF2-40B4-BE49-F238E27FC236}">
                <a16:creationId xmlns:a16="http://schemas.microsoft.com/office/drawing/2014/main" id="{13A8D3E4-439D-4AC4-94D0-EB0A97B46BEF}"/>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6" name="Straight Connector 5">
            <a:extLst>
              <a:ext uri="{FF2B5EF4-FFF2-40B4-BE49-F238E27FC236}">
                <a16:creationId xmlns:a16="http://schemas.microsoft.com/office/drawing/2014/main" id="{967CF746-AB30-48B4-A948-FEFB19DB3402}"/>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94CD2E-0974-4327-93BD-6860EC12CD45}"/>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0E52814-BA35-414C-A3D3-046B48F13A11}"/>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2" name="Title 1">
            <a:extLst>
              <a:ext uri="{FF2B5EF4-FFF2-40B4-BE49-F238E27FC236}">
                <a16:creationId xmlns:a16="http://schemas.microsoft.com/office/drawing/2014/main" id="{6F70813E-9196-4EF6-A668-2D6D18A505EF}"/>
              </a:ext>
            </a:extLst>
          </p:cNvPr>
          <p:cNvSpPr>
            <a:spLocks noGrp="1"/>
          </p:cNvSpPr>
          <p:nvPr>
            <p:ph type="title" hasCustomPrompt="1"/>
          </p:nvPr>
        </p:nvSpPr>
        <p:spPr>
          <a:xfrm>
            <a:off x="457199" y="457201"/>
            <a:ext cx="3908762" cy="1071062"/>
          </a:xfrm>
          <a:solidFill>
            <a:schemeClr val="accent1"/>
          </a:solidFill>
        </p:spPr>
        <p:txBody>
          <a:bodyPr wrap="none" lIns="182880" tIns="182880" rIns="182880" bIns="146304" anchor="t">
            <a:spAutoFit/>
          </a:bodyPr>
          <a:lstStyle>
            <a:lvl1pPr>
              <a:lnSpc>
                <a:spcPct val="100000"/>
              </a:lnSpc>
              <a:spcAft>
                <a:spcPts val="1200"/>
              </a:spcAft>
              <a:defRPr sz="4800" baseline="0"/>
            </a:lvl1pPr>
          </a:lstStyle>
          <a:p>
            <a:r>
              <a:rPr lang="en-US"/>
              <a:t>Section Title</a:t>
            </a:r>
          </a:p>
        </p:txBody>
      </p:sp>
      <p:sp>
        <p:nvSpPr>
          <p:cNvPr id="3" name="Text Placeholder 2"/>
          <p:cNvSpPr>
            <a:spLocks noGrp="1"/>
          </p:cNvSpPr>
          <p:nvPr>
            <p:ph type="body" sz="quarter" idx="11" hasCustomPrompt="1"/>
          </p:nvPr>
        </p:nvSpPr>
        <p:spPr>
          <a:xfrm>
            <a:off x="457199" y="5814999"/>
            <a:ext cx="4482381" cy="585801"/>
          </a:xfrm>
          <a:solidFill>
            <a:schemeClr val="tx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dirty="0" smtClean="0">
                <a:ln>
                  <a:noFill/>
                </a:ln>
                <a:solidFill>
                  <a:srgbClr val="000000"/>
                </a:solidFill>
                <a:effectLst/>
                <a:uLnTx/>
                <a:uFillTx/>
                <a:latin typeface="PW Centra No2"/>
                <a:ea typeface="+mn-ea"/>
                <a:cs typeface="+mn-cs"/>
              </a:defRPr>
            </a:lvl1pPr>
            <a:lvl2pPr marL="171450" indent="-171450">
              <a:buFont typeface="Arial" panose="020B0604020202020204" pitchFamily="34" charset="0"/>
              <a:buChar char="​"/>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PW Centra No2"/>
                <a:ea typeface="+mn-ea"/>
                <a:cs typeface="+mn-cs"/>
              </a:rPr>
              <a:t>Type project name here. Hit enter, then tab to enter location below.</a:t>
            </a:r>
            <a:endParaRPr lang="en-US"/>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a:t>Second level</a:t>
            </a:r>
          </a:p>
        </p:txBody>
      </p:sp>
    </p:spTree>
    <p:extLst>
      <p:ext uri="{BB962C8B-B14F-4D97-AF65-F5344CB8AC3E}">
        <p14:creationId xmlns:p14="http://schemas.microsoft.com/office/powerpoint/2010/main" val="1639740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serif) Layout 3">
    <p:bg>
      <p:bgPr>
        <a:solidFill>
          <a:srgbClr val="44009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D62E91-DDF8-4F41-9247-ACB1BE858D0A}"/>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10" name="Straight Connector 9">
            <a:extLst>
              <a:ext uri="{FF2B5EF4-FFF2-40B4-BE49-F238E27FC236}">
                <a16:creationId xmlns:a16="http://schemas.microsoft.com/office/drawing/2014/main" id="{0690564B-3B8F-4230-B1E7-50232081B404}"/>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EC6D43-31EC-4131-820D-79A4A6F21ECE}"/>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0CE1B2-80F6-4E8E-B86C-6A2DDE76C8EB}"/>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8" name="Date Placeholder 7">
            <a:extLst>
              <a:ext uri="{FF2B5EF4-FFF2-40B4-BE49-F238E27FC236}">
                <a16:creationId xmlns:a16="http://schemas.microsoft.com/office/drawing/2014/main" id="{2ACB6682-FC87-4097-9D36-8E68303C287A}"/>
              </a:ext>
            </a:extLst>
          </p:cNvPr>
          <p:cNvSpPr>
            <a:spLocks noGrp="1"/>
          </p:cNvSpPr>
          <p:nvPr>
            <p:ph type="dt" sz="half" idx="13"/>
          </p:nvPr>
        </p:nvSpPr>
        <p:spPr/>
        <p:txBody>
          <a:bodyPr/>
          <a:lstStyle/>
          <a:p>
            <a:endParaRPr lang="en-US"/>
          </a:p>
        </p:txBody>
      </p:sp>
      <p:sp>
        <p:nvSpPr>
          <p:cNvPr id="14" name="Footer Placeholder 13">
            <a:extLst>
              <a:ext uri="{FF2B5EF4-FFF2-40B4-BE49-F238E27FC236}">
                <a16:creationId xmlns:a16="http://schemas.microsoft.com/office/drawing/2014/main" id="{73E9E3C3-1062-4CBE-A4B4-78BD727ECA54}"/>
              </a:ext>
            </a:extLst>
          </p:cNvPr>
          <p:cNvSpPr>
            <a:spLocks noGrp="1"/>
          </p:cNvSpPr>
          <p:nvPr>
            <p:ph type="ftr" sz="quarter" idx="14"/>
          </p:nvPr>
        </p:nvSpPr>
        <p:spPr>
          <a:xfrm>
            <a:off x="9682842" y="6410137"/>
            <a:ext cx="2051957" cy="365124"/>
          </a:xfrm>
          <a:prstGeom prst="rect">
            <a:avLst/>
          </a:prstGeom>
        </p:spPr>
        <p:txBody>
          <a:bodyPr/>
          <a:lstStyle>
            <a:lvl1pPr>
              <a:defRPr>
                <a:solidFill>
                  <a:schemeClr val="tx1"/>
                </a:solidFill>
              </a:defRPr>
            </a:lvl1pPr>
          </a:lstStyle>
          <a:p>
            <a:endParaRPr lang="en-US"/>
          </a:p>
        </p:txBody>
      </p:sp>
      <p:sp>
        <p:nvSpPr>
          <p:cNvPr id="15" name="Slide Number Placeholder 14">
            <a:extLst>
              <a:ext uri="{FF2B5EF4-FFF2-40B4-BE49-F238E27FC236}">
                <a16:creationId xmlns:a16="http://schemas.microsoft.com/office/drawing/2014/main" id="{909E1D9C-DD7A-49BD-8428-6EB54102A554}"/>
              </a:ext>
            </a:extLst>
          </p:cNvPr>
          <p:cNvSpPr>
            <a:spLocks noGrp="1"/>
          </p:cNvSpPr>
          <p:nvPr>
            <p:ph type="sldNum" sz="quarter" idx="15"/>
          </p:nvPr>
        </p:nvSpPr>
        <p:spPr/>
        <p:txBody>
          <a:bodyPr/>
          <a:lstStyle>
            <a:lvl1pPr>
              <a:defRPr>
                <a:solidFill>
                  <a:schemeClr val="tx1"/>
                </a:solidFill>
              </a:defRPr>
            </a:lvl1pPr>
          </a:lstStyle>
          <a:p>
            <a:fld id="{DD7C5E4E-CFDF-4048-AADC-D61B5EC07D91}" type="slidenum">
              <a:rPr lang="en-US" smtClean="0"/>
              <a:pPr/>
              <a:t>‹#›</a:t>
            </a:fld>
            <a:endParaRPr lang="en-US"/>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977349" y="3013502"/>
            <a:ext cx="10237303" cy="830997"/>
          </a:xfrm>
        </p:spPr>
        <p:txBody>
          <a:bodyPr wrap="square">
            <a:spAutoFit/>
          </a:bodyPr>
          <a:lstStyle>
            <a:lvl1pPr marL="0" indent="0" algn="ctr">
              <a:lnSpc>
                <a:spcPct val="100000"/>
              </a:lnSpc>
              <a:spcBef>
                <a:spcPts val="0"/>
              </a:spcBef>
              <a:spcAft>
                <a:spcPts val="1200"/>
              </a:spcAft>
              <a:buFont typeface="Segoe UI" panose="020B0502040204020203" pitchFamily="34" charset="0"/>
              <a:buNone/>
              <a:defRPr sz="5400" b="1" baseline="0">
                <a:solidFill>
                  <a:schemeClr val="tx1"/>
                </a:solidFill>
                <a:latin typeface="PW Centra No2" pitchFamily="2" charset="0"/>
                <a:ea typeface="PW Centra No2"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Section Title</a:t>
            </a:r>
          </a:p>
        </p:txBody>
      </p:sp>
    </p:spTree>
    <p:extLst>
      <p:ext uri="{BB962C8B-B14F-4D97-AF65-F5344CB8AC3E}">
        <p14:creationId xmlns:p14="http://schemas.microsoft.com/office/powerpoint/2010/main" val="3422787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er +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63495E-4B99-4375-AF20-F9378E354015}"/>
              </a:ext>
            </a:extLst>
          </p:cNvPr>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a:t>Click to edit Master text style</a:t>
            </a:r>
          </a:p>
          <a:p>
            <a:pPr lvl="1"/>
            <a:r>
              <a:rPr lang="en-US"/>
              <a:t>Second level </a:t>
            </a:r>
          </a:p>
          <a:p>
            <a:pPr lvl="2"/>
            <a:r>
              <a:rPr lang="en-US"/>
              <a:t>Third level </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1CF3DB7-D0F2-45D3-A188-D322E0690146}"/>
              </a:ext>
            </a:extLst>
          </p:cNvPr>
          <p:cNvSpPr>
            <a:spLocks noGrp="1"/>
          </p:cNvSpPr>
          <p:nvPr>
            <p:ph type="ftr" sz="quarter" idx="24"/>
          </p:nvPr>
        </p:nvSpPr>
        <p:spPr>
          <a:xfrm>
            <a:off x="9682842" y="6410137"/>
            <a:ext cx="2051957" cy="365124"/>
          </a:xfrm>
          <a:prstGeom prst="rect">
            <a:avLst/>
          </a:prstGeom>
        </p:spPr>
        <p:txBody>
          <a:bodyPr/>
          <a:lstStyle/>
          <a:p>
            <a:endParaRPr lang="en-US"/>
          </a:p>
        </p:txBody>
      </p:sp>
      <p:sp>
        <p:nvSpPr>
          <p:cNvPr id="11" name="Slide Number Placeholder 10">
            <a:extLst>
              <a:ext uri="{FF2B5EF4-FFF2-40B4-BE49-F238E27FC236}">
                <a16:creationId xmlns:a16="http://schemas.microsoft.com/office/drawing/2014/main" id="{AFCCC795-CCE3-485A-BAC1-B8B126702726}"/>
              </a:ext>
            </a:extLst>
          </p:cNvPr>
          <p:cNvSpPr>
            <a:spLocks noGrp="1"/>
          </p:cNvSpPr>
          <p:nvPr>
            <p:ph type="sldNum" sz="quarter" idx="25"/>
          </p:nvPr>
        </p:nvSpPr>
        <p:spPr/>
        <p:txBody>
          <a:bodyPr/>
          <a:lstStyle/>
          <a:p>
            <a:fld id="{DD7C5E4E-CFDF-4048-AADC-D61B5EC07D91}" type="slidenum">
              <a:rPr lang="en-US" smtClean="0"/>
              <a:pPr/>
              <a:t>‹#›</a:t>
            </a:fld>
            <a:endParaRPr lang="en-US"/>
          </a:p>
        </p:txBody>
      </p:sp>
      <p:sp>
        <p:nvSpPr>
          <p:cNvPr id="12" name="Subtitle 2">
            <a:extLst>
              <a:ext uri="{FF2B5EF4-FFF2-40B4-BE49-F238E27FC236}">
                <a16:creationId xmlns:a16="http://schemas.microsoft.com/office/drawing/2014/main" id="{743DC19A-B013-4DE2-81D3-D229C7E347E4}"/>
              </a:ext>
            </a:extLst>
          </p:cNvPr>
          <p:cNvSpPr>
            <a:spLocks noGrp="1"/>
          </p:cNvSpPr>
          <p:nvPr>
            <p:ph type="subTitle" idx="26"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106593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g Idea + Cap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1CE3105-26C8-4AAB-B509-61ECE55C036D}"/>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7738057-2699-40D4-80CE-3D3F696EA45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8" name="Text Placeholder 5">
            <a:extLst>
              <a:ext uri="{FF2B5EF4-FFF2-40B4-BE49-F238E27FC236}">
                <a16:creationId xmlns:a16="http://schemas.microsoft.com/office/drawing/2014/main" id="{7C1860C3-9C37-4529-828C-B56272F5EDA3}"/>
              </a:ext>
            </a:extLst>
          </p:cNvPr>
          <p:cNvSpPr>
            <a:spLocks noGrp="1"/>
          </p:cNvSpPr>
          <p:nvPr>
            <p:ph type="body" sz="quarter" idx="12" hasCustomPrompt="1"/>
          </p:nvPr>
        </p:nvSpPr>
        <p:spPr>
          <a:xfrm>
            <a:off x="457200" y="457200"/>
            <a:ext cx="9531626" cy="4221156"/>
          </a:xfrm>
        </p:spPr>
        <p:txBody>
          <a:bodyPr wrap="square" lIns="0" tIns="0" rIns="0">
            <a:spAutoFit/>
          </a:bodyPr>
          <a:lstStyle>
            <a:lvl1pPr marL="0" indent="0">
              <a:lnSpc>
                <a:spcPct val="100000"/>
              </a:lnSpc>
              <a:spcBef>
                <a:spcPts val="0"/>
              </a:spcBef>
              <a:spcAft>
                <a:spcPts val="3000"/>
              </a:spcAft>
              <a:buFont typeface="Segoe UI" panose="020B0502040204020203" pitchFamily="34" charset="0"/>
              <a:buChar char="​"/>
              <a:defRPr sz="5400" b="1" baseline="0"/>
            </a:lvl1pPr>
            <a:lvl2pPr marL="461963" indent="-461963">
              <a:buFont typeface="Arial" panose="020B0604020202020204" pitchFamily="34" charset="0"/>
              <a:buChar char="―"/>
              <a:defRPr sz="2800"/>
            </a:lvl2pPr>
          </a:lstStyle>
          <a:p>
            <a:pPr lvl="0"/>
            <a:r>
              <a:rPr lang="en-US"/>
              <a:t>Click here to add a big idea. Keep it short and simple. Hit enter, then tab for second level text. </a:t>
            </a:r>
          </a:p>
          <a:p>
            <a:pPr lvl="1"/>
            <a:r>
              <a:rPr lang="en-US"/>
              <a:t>Second level</a:t>
            </a:r>
          </a:p>
        </p:txBody>
      </p:sp>
    </p:spTree>
    <p:extLst>
      <p:ext uri="{BB962C8B-B14F-4D97-AF65-F5344CB8AC3E}">
        <p14:creationId xmlns:p14="http://schemas.microsoft.com/office/powerpoint/2010/main" val="274864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 TOC Layout 1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15A844-279C-417B-8BB0-C32BBEB70A53}"/>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10AF538-E65A-41C3-B734-9347762F14D0}"/>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63530DBB-C3A5-4222-8870-DE6762074EE8}"/>
              </a:ext>
            </a:extLst>
          </p:cNvPr>
          <p:cNvSpPr>
            <a:spLocks noGrp="1"/>
          </p:cNvSpPr>
          <p:nvPr>
            <p:ph type="dt" sz="half" idx="12"/>
          </p:nvPr>
        </p:nvSpPr>
        <p:spPr/>
        <p:txBody>
          <a:bodyPr/>
          <a:lstStyle/>
          <a:p>
            <a:endParaRPr lang="en-US"/>
          </a:p>
        </p:txBody>
      </p:sp>
      <p:sp>
        <p:nvSpPr>
          <p:cNvPr id="6" name="Text Placeholder 7">
            <a:extLst>
              <a:ext uri="{FF2B5EF4-FFF2-40B4-BE49-F238E27FC236}">
                <a16:creationId xmlns:a16="http://schemas.microsoft.com/office/drawing/2014/main" id="{0A1271D8-2792-4E41-BEE0-693B8C6CE9EF}"/>
              </a:ext>
            </a:extLst>
          </p:cNvPr>
          <p:cNvSpPr>
            <a:spLocks noGrp="1"/>
          </p:cNvSpPr>
          <p:nvPr>
            <p:ph type="body" sz="quarter" idx="13" hasCustomPrompt="1"/>
          </p:nvPr>
        </p:nvSpPr>
        <p:spPr>
          <a:xfrm>
            <a:off x="457200" y="1676400"/>
            <a:ext cx="4148418" cy="4062248"/>
          </a:xfrm>
        </p:spPr>
        <p:txBody>
          <a:bodyPr>
            <a:norm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a:lvl1pPr>
            <a:lvl2pPr marL="174625" indent="-174625">
              <a:lnSpc>
                <a:spcPct val="120000"/>
              </a:lnSpc>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a:t>Section Name ― 00 (Hit enter, then tab, for second level text.)</a:t>
            </a:r>
          </a:p>
          <a:p>
            <a:pPr lvl="1"/>
            <a:r>
              <a:rPr lang="en-US"/>
              <a:t>Second level</a:t>
            </a:r>
          </a:p>
        </p:txBody>
      </p:sp>
      <p:sp>
        <p:nvSpPr>
          <p:cNvPr id="7" name="Picture Placeholder 2">
            <a:extLst>
              <a:ext uri="{FF2B5EF4-FFF2-40B4-BE49-F238E27FC236}">
                <a16:creationId xmlns:a16="http://schemas.microsoft.com/office/drawing/2014/main" id="{9C9738B7-0063-4DEF-AA04-29A4ADC92E81}"/>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8" name="Title 1">
            <a:extLst>
              <a:ext uri="{FF2B5EF4-FFF2-40B4-BE49-F238E27FC236}">
                <a16:creationId xmlns:a16="http://schemas.microsoft.com/office/drawing/2014/main" id="{5A4A2846-9262-410B-9678-8BC382659115}"/>
              </a:ext>
            </a:extLst>
          </p:cNvPr>
          <p:cNvSpPr>
            <a:spLocks noGrp="1"/>
          </p:cNvSpPr>
          <p:nvPr>
            <p:ph type="title" hasCustomPrompt="1"/>
          </p:nvPr>
        </p:nvSpPr>
        <p:spPr>
          <a:xfrm>
            <a:off x="463923" y="457200"/>
            <a:ext cx="4141695" cy="369332"/>
          </a:xfrm>
        </p:spPr>
        <p:txBody>
          <a:bodyPr wrap="square">
            <a:spAutoFit/>
          </a:bodyPr>
          <a:lstStyle>
            <a:lvl1pPr>
              <a:lnSpc>
                <a:spcPct val="100000"/>
              </a:lnSpc>
              <a:spcAft>
                <a:spcPts val="1200"/>
              </a:spcAft>
              <a:defRPr sz="2400" baseline="0"/>
            </a:lvl1pPr>
          </a:lstStyle>
          <a:p>
            <a:r>
              <a:rPr lang="en-US"/>
              <a:t>Add Contents Title Here</a:t>
            </a:r>
          </a:p>
        </p:txBody>
      </p:sp>
      <p:sp>
        <p:nvSpPr>
          <p:cNvPr id="9" name="Text Placeholder 7">
            <a:extLst>
              <a:ext uri="{FF2B5EF4-FFF2-40B4-BE49-F238E27FC236}">
                <a16:creationId xmlns:a16="http://schemas.microsoft.com/office/drawing/2014/main" id="{58D5D989-EC65-41D0-8E60-96E230C09364}"/>
              </a:ext>
            </a:extLst>
          </p:cNvPr>
          <p:cNvSpPr>
            <a:spLocks noGrp="1"/>
          </p:cNvSpPr>
          <p:nvPr>
            <p:ph type="body" sz="quarter" idx="16" hasCustomPrompt="1"/>
          </p:nvPr>
        </p:nvSpPr>
        <p:spPr>
          <a:xfrm>
            <a:off x="1164883" y="6030570"/>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2" name="Text Placeholder 10">
            <a:extLst>
              <a:ext uri="{FF2B5EF4-FFF2-40B4-BE49-F238E27FC236}">
                <a16:creationId xmlns:a16="http://schemas.microsoft.com/office/drawing/2014/main" id="{F5393049-628F-44A3-B2B9-C9F1B9C83B94}"/>
              </a:ext>
            </a:extLst>
          </p:cNvPr>
          <p:cNvSpPr>
            <a:spLocks noGrp="1"/>
          </p:cNvSpPr>
          <p:nvPr>
            <p:ph type="body" sz="quarter" idx="20" hasCustomPrompt="1"/>
          </p:nvPr>
        </p:nvSpPr>
        <p:spPr>
          <a:xfrm rot="10800000">
            <a:off x="5149225" y="5834317"/>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27553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Idea (serif)">
    <p:bg>
      <p:bgPr>
        <a:solidFill>
          <a:srgbClr val="F7CD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D62E91-DDF8-4F41-9247-ACB1BE858D0A}"/>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10" name="Straight Connector 9">
            <a:extLst>
              <a:ext uri="{FF2B5EF4-FFF2-40B4-BE49-F238E27FC236}">
                <a16:creationId xmlns:a16="http://schemas.microsoft.com/office/drawing/2014/main" id="{0690564B-3B8F-4230-B1E7-50232081B404}"/>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EC6D43-31EC-4131-820D-79A4A6F21ECE}"/>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0CE1B2-80F6-4E8E-B86C-6A2DDE76C8EB}"/>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8" name="Date Placeholder 7">
            <a:extLst>
              <a:ext uri="{FF2B5EF4-FFF2-40B4-BE49-F238E27FC236}">
                <a16:creationId xmlns:a16="http://schemas.microsoft.com/office/drawing/2014/main" id="{2ACB6682-FC87-4097-9D36-8E68303C287A}"/>
              </a:ext>
            </a:extLst>
          </p:cNvPr>
          <p:cNvSpPr>
            <a:spLocks noGrp="1"/>
          </p:cNvSpPr>
          <p:nvPr>
            <p:ph type="dt" sz="half" idx="13"/>
          </p:nvPr>
        </p:nvSpPr>
        <p:spPr/>
        <p:txBody>
          <a:bodyPr/>
          <a:lstStyle/>
          <a:p>
            <a:endParaRPr lang="en-US"/>
          </a:p>
        </p:txBody>
      </p:sp>
      <p:sp>
        <p:nvSpPr>
          <p:cNvPr id="14" name="Footer Placeholder 13">
            <a:extLst>
              <a:ext uri="{FF2B5EF4-FFF2-40B4-BE49-F238E27FC236}">
                <a16:creationId xmlns:a16="http://schemas.microsoft.com/office/drawing/2014/main" id="{73E9E3C3-1062-4CBE-A4B4-78BD727ECA54}"/>
              </a:ext>
            </a:extLst>
          </p:cNvPr>
          <p:cNvSpPr>
            <a:spLocks noGrp="1"/>
          </p:cNvSpPr>
          <p:nvPr>
            <p:ph type="ftr" sz="quarter" idx="14"/>
          </p:nvPr>
        </p:nvSpPr>
        <p:spPr>
          <a:xfrm>
            <a:off x="9682842" y="6410137"/>
            <a:ext cx="2051957" cy="365124"/>
          </a:xfrm>
          <a:prstGeom prst="rect">
            <a:avLst/>
          </a:prstGeom>
        </p:spPr>
        <p:txBody>
          <a:bodyPr/>
          <a:lstStyle>
            <a:lvl1pPr>
              <a:defRPr>
                <a:solidFill>
                  <a:schemeClr val="bg1"/>
                </a:solidFill>
              </a:defRPr>
            </a:lvl1pPr>
          </a:lstStyle>
          <a:p>
            <a:endParaRPr lang="en-US"/>
          </a:p>
        </p:txBody>
      </p:sp>
      <p:sp>
        <p:nvSpPr>
          <p:cNvPr id="15" name="Slide Number Placeholder 14">
            <a:extLst>
              <a:ext uri="{FF2B5EF4-FFF2-40B4-BE49-F238E27FC236}">
                <a16:creationId xmlns:a16="http://schemas.microsoft.com/office/drawing/2014/main" id="{909E1D9C-DD7A-49BD-8428-6EB54102A554}"/>
              </a:ext>
            </a:extLst>
          </p:cNvPr>
          <p:cNvSpPr>
            <a:spLocks noGrp="1"/>
          </p:cNvSpPr>
          <p:nvPr>
            <p:ph type="sldNum" sz="quarter" idx="15"/>
          </p:nvPr>
        </p:nvSpPr>
        <p:spPr/>
        <p:txBody>
          <a:bodyPr/>
          <a:lstStyle>
            <a:lvl1pPr>
              <a:defRPr>
                <a:solidFill>
                  <a:schemeClr val="bg1"/>
                </a:solidFill>
              </a:defRPr>
            </a:lvl1pPr>
          </a:lstStyle>
          <a:p>
            <a:fld id="{DD7C5E4E-CFDF-4048-AADC-D61B5EC07D91}" type="slidenum">
              <a:rPr lang="en-US" smtClean="0"/>
              <a:pPr/>
              <a:t>‹#›</a:t>
            </a:fld>
            <a:endParaRPr lang="en-US"/>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977349" y="2182505"/>
            <a:ext cx="10237303" cy="2492990"/>
          </a:xfrm>
        </p:spPr>
        <p:txBody>
          <a:bodyPr wrap="square" anchor="ctr" anchorCtr="1">
            <a:spAutoFit/>
          </a:bodyPr>
          <a:lstStyle>
            <a:lvl1pPr marL="0" indent="0" algn="ctr">
              <a:lnSpc>
                <a:spcPct val="100000"/>
              </a:lnSpc>
              <a:spcBef>
                <a:spcPts val="0"/>
              </a:spcBef>
              <a:spcAft>
                <a:spcPts val="1200"/>
              </a:spcAft>
              <a:buFont typeface="Segoe UI" panose="020B0502040204020203" pitchFamily="34" charset="0"/>
              <a:buNone/>
              <a:defRPr sz="5400" b="1" baseline="0">
                <a:solidFill>
                  <a:schemeClr val="bg1"/>
                </a:solidFill>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Big idea goes here. Text can be set in our sans serif typeface (PW </a:t>
            </a:r>
            <a:r>
              <a:rPr lang="en-US" err="1"/>
              <a:t>Centra</a:t>
            </a:r>
            <a:r>
              <a:rPr lang="en-US"/>
              <a:t> No. 2) or PW Serif. </a:t>
            </a:r>
          </a:p>
        </p:txBody>
      </p:sp>
    </p:spTree>
    <p:extLst>
      <p:ext uri="{BB962C8B-B14F-4D97-AF65-F5344CB8AC3E}">
        <p14:creationId xmlns:p14="http://schemas.microsoft.com/office/powerpoint/2010/main" val="686736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g Idea + Imag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20CC72B-C910-47AE-A04A-1C9FB4274CB0}"/>
              </a:ext>
            </a:extLst>
          </p:cNvPr>
          <p:cNvSpPr>
            <a:spLocks noGrp="1"/>
          </p:cNvSpPr>
          <p:nvPr>
            <p:ph type="dt" sz="half" idx="12"/>
          </p:nvPr>
        </p:nvSpPr>
        <p:spPr/>
        <p:txBody>
          <a:bodyPr/>
          <a:lstStyle/>
          <a:p>
            <a:endParaRPr lang="en-US"/>
          </a:p>
        </p:txBody>
      </p:sp>
      <p:sp>
        <p:nvSpPr>
          <p:cNvPr id="6" name="Picture Placeholder 2">
            <a:extLst>
              <a:ext uri="{FF2B5EF4-FFF2-40B4-BE49-F238E27FC236}">
                <a16:creationId xmlns:a16="http://schemas.microsoft.com/office/drawing/2014/main" id="{A54FA835-AE81-4C35-837F-C87A8DFB6B69}"/>
              </a:ext>
            </a:extLst>
          </p:cNvPr>
          <p:cNvSpPr>
            <a:spLocks noGrp="1"/>
          </p:cNvSpPr>
          <p:nvPr>
            <p:ph type="pic" idx="1"/>
          </p:nvPr>
        </p:nvSpPr>
        <p:spPr>
          <a:xfrm>
            <a:off x="6096001" y="-1"/>
            <a:ext cx="6095999" cy="68580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9">
            <a:extLst>
              <a:ext uri="{FF2B5EF4-FFF2-40B4-BE49-F238E27FC236}">
                <a16:creationId xmlns:a16="http://schemas.microsoft.com/office/drawing/2014/main" id="{8D0B0101-B634-4E0C-973F-9843F578EAA2}"/>
              </a:ext>
            </a:extLst>
          </p:cNvPr>
          <p:cNvSpPr>
            <a:spLocks noGrp="1"/>
          </p:cNvSpPr>
          <p:nvPr>
            <p:ph type="body" sz="quarter" idx="25" hasCustomPrompt="1"/>
          </p:nvPr>
        </p:nvSpPr>
        <p:spPr>
          <a:xfrm>
            <a:off x="457201" y="457200"/>
            <a:ext cx="4811265" cy="2215991"/>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8" name="Text Placeholder 7">
            <a:extLst>
              <a:ext uri="{FF2B5EF4-FFF2-40B4-BE49-F238E27FC236}">
                <a16:creationId xmlns:a16="http://schemas.microsoft.com/office/drawing/2014/main" id="{21B06646-34A0-433E-B177-A6E328C1A13D}"/>
              </a:ext>
            </a:extLst>
          </p:cNvPr>
          <p:cNvSpPr>
            <a:spLocks noGrp="1"/>
          </p:cNvSpPr>
          <p:nvPr>
            <p:ph type="body" sz="quarter" idx="16" hasCustomPrompt="1"/>
          </p:nvPr>
        </p:nvSpPr>
        <p:spPr>
          <a:xfrm>
            <a:off x="1807787" y="6030918"/>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0" name="Text Placeholder 10">
            <a:extLst>
              <a:ext uri="{FF2B5EF4-FFF2-40B4-BE49-F238E27FC236}">
                <a16:creationId xmlns:a16="http://schemas.microsoft.com/office/drawing/2014/main" id="{00F9A7C4-788A-48BD-9659-88CAD8FD58F9}"/>
              </a:ext>
            </a:extLst>
          </p:cNvPr>
          <p:cNvSpPr>
            <a:spLocks noGrp="1"/>
          </p:cNvSpPr>
          <p:nvPr>
            <p:ph type="body" sz="quarter" idx="20" hasCustomPrompt="1"/>
          </p:nvPr>
        </p:nvSpPr>
        <p:spPr>
          <a:xfrm rot="10800000">
            <a:off x="5792129" y="5829327"/>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11704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g Idea (serif) + Image">
    <p:bg>
      <p:bgPr>
        <a:solidFill>
          <a:srgbClr val="1818A5"/>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20CC72B-C910-47AE-A04A-1C9FB4274CB0}"/>
              </a:ext>
            </a:extLst>
          </p:cNvPr>
          <p:cNvSpPr>
            <a:spLocks noGrp="1"/>
          </p:cNvSpPr>
          <p:nvPr>
            <p:ph type="dt" sz="half" idx="12"/>
          </p:nvPr>
        </p:nvSpPr>
        <p:spPr/>
        <p:txBody>
          <a:bodyPr/>
          <a:lstStyle/>
          <a:p>
            <a:endParaRPr lang="en-US"/>
          </a:p>
        </p:txBody>
      </p:sp>
      <p:sp>
        <p:nvSpPr>
          <p:cNvPr id="6" name="Picture Placeholder 2">
            <a:extLst>
              <a:ext uri="{FF2B5EF4-FFF2-40B4-BE49-F238E27FC236}">
                <a16:creationId xmlns:a16="http://schemas.microsoft.com/office/drawing/2014/main" id="{A54FA835-AE81-4C35-837F-C87A8DFB6B69}"/>
              </a:ext>
            </a:extLst>
          </p:cNvPr>
          <p:cNvSpPr>
            <a:spLocks noGrp="1"/>
          </p:cNvSpPr>
          <p:nvPr>
            <p:ph type="pic" idx="1"/>
          </p:nvPr>
        </p:nvSpPr>
        <p:spPr>
          <a:xfrm>
            <a:off x="6096001" y="-1"/>
            <a:ext cx="6095999" cy="68580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9">
            <a:extLst>
              <a:ext uri="{FF2B5EF4-FFF2-40B4-BE49-F238E27FC236}">
                <a16:creationId xmlns:a16="http://schemas.microsoft.com/office/drawing/2014/main" id="{8D0B0101-B634-4E0C-973F-9843F578EAA2}"/>
              </a:ext>
            </a:extLst>
          </p:cNvPr>
          <p:cNvSpPr>
            <a:spLocks noGrp="1"/>
          </p:cNvSpPr>
          <p:nvPr>
            <p:ph type="body" sz="quarter" idx="25" hasCustomPrompt="1"/>
          </p:nvPr>
        </p:nvSpPr>
        <p:spPr>
          <a:xfrm>
            <a:off x="457201" y="457200"/>
            <a:ext cx="4811265" cy="2215991"/>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solidFill>
                  <a:schemeClr val="bg1"/>
                </a:solidFill>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8" name="Text Placeholder 7">
            <a:extLst>
              <a:ext uri="{FF2B5EF4-FFF2-40B4-BE49-F238E27FC236}">
                <a16:creationId xmlns:a16="http://schemas.microsoft.com/office/drawing/2014/main" id="{21B06646-34A0-433E-B177-A6E328C1A13D}"/>
              </a:ext>
            </a:extLst>
          </p:cNvPr>
          <p:cNvSpPr>
            <a:spLocks noGrp="1"/>
          </p:cNvSpPr>
          <p:nvPr>
            <p:ph type="body" sz="quarter" idx="16" hasCustomPrompt="1"/>
          </p:nvPr>
        </p:nvSpPr>
        <p:spPr>
          <a:xfrm>
            <a:off x="1807787" y="6030918"/>
            <a:ext cx="4094070" cy="370230"/>
          </a:xfrm>
          <a:noFill/>
        </p:spPr>
        <p:txBody>
          <a:bodyPr wrap="none" lIns="0" tIns="0" rIns="0" bIns="0">
            <a:spAutoFit/>
          </a:bodyPr>
          <a:lstStyle>
            <a:lvl1pPr marL="0" indent="0" algn="r">
              <a:buFont typeface="Segoe UI" panose="020B0502040204020203" pitchFamily="34" charset="0"/>
              <a:buChar char="​"/>
              <a:defRPr sz="1000" b="1" baseline="0">
                <a:solidFill>
                  <a:schemeClr val="bg1"/>
                </a:solidFill>
              </a:defRPr>
            </a:lvl1pPr>
            <a:lvl2pPr marL="0" indent="0" algn="r">
              <a:spcBef>
                <a:spcPts val="0"/>
              </a:spcBef>
              <a:buFont typeface="Segoe UI" panose="020B0502040204020203" pitchFamily="34" charset="0"/>
              <a:buChar char="​"/>
              <a:defRPr sz="1000">
                <a:solidFill>
                  <a:schemeClr val="bg1"/>
                </a:solidFill>
              </a:defRPr>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1" name="Text Placeholder 7">
            <a:extLst>
              <a:ext uri="{FF2B5EF4-FFF2-40B4-BE49-F238E27FC236}">
                <a16:creationId xmlns:a16="http://schemas.microsoft.com/office/drawing/2014/main" id="{53E921D3-43BC-426D-A5F3-8F6C13B15452}"/>
              </a:ext>
            </a:extLst>
          </p:cNvPr>
          <p:cNvSpPr>
            <a:spLocks noGrp="1"/>
          </p:cNvSpPr>
          <p:nvPr>
            <p:ph type="body" sz="quarter" idx="26" hasCustomPrompt="1"/>
          </p:nvPr>
        </p:nvSpPr>
        <p:spPr>
          <a:xfrm>
            <a:off x="5792853" y="5798379"/>
            <a:ext cx="109004" cy="162480"/>
          </a:xfrm>
          <a:noFill/>
        </p:spPr>
        <p:txBody>
          <a:bodyPr wrap="none" lIns="0" tIns="0" rIns="0" bIns="0">
            <a:spAutoFit/>
          </a:bodyPr>
          <a:lstStyle>
            <a:lvl1pPr marL="0" indent="0" algn="r">
              <a:buFont typeface="Segoe UI" panose="020B0502040204020203" pitchFamily="34" charset="0"/>
              <a:buChar char="​"/>
              <a:defRPr sz="1000" b="1" baseline="0">
                <a:solidFill>
                  <a:schemeClr val="bg1"/>
                </a:solidFill>
              </a:defRPr>
            </a:lvl1pPr>
            <a:lvl2pPr marL="0" indent="0" algn="r">
              <a:spcBef>
                <a:spcPts val="0"/>
              </a:spcBef>
              <a:buFont typeface="Segoe UI" panose="020B0502040204020203" pitchFamily="34" charset="0"/>
              <a:buChar char="​"/>
              <a:defRPr sz="1000" b="1">
                <a:solidFill>
                  <a:schemeClr val="bg1"/>
                </a:solidFill>
              </a:defRPr>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1"/>
            <a:r>
              <a:rPr lang="en-US"/>
              <a:t>→</a:t>
            </a:r>
          </a:p>
        </p:txBody>
      </p:sp>
    </p:spTree>
    <p:extLst>
      <p:ext uri="{BB962C8B-B14F-4D97-AF65-F5344CB8AC3E}">
        <p14:creationId xmlns:p14="http://schemas.microsoft.com/office/powerpoint/2010/main" val="144632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g Idea + Image + Caption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6"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9682842" y="6410137"/>
            <a:ext cx="2051957" cy="36512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p:txBody>
          <a:bodyPr/>
          <a:lstStyle/>
          <a:p>
            <a:fld id="{DD7C5E4E-CFDF-4048-AADC-D61B5EC07D91}" type="slidenum">
              <a:rPr lang="en-US" smtClean="0"/>
              <a:pPr/>
              <a:t>‹#›</a:t>
            </a:fld>
            <a:endParaRPr lang="en-US"/>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12"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Tree>
    <p:extLst>
      <p:ext uri="{BB962C8B-B14F-4D97-AF65-F5344CB8AC3E}">
        <p14:creationId xmlns:p14="http://schemas.microsoft.com/office/powerpoint/2010/main" val="267008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g Idea (serif) + Image + Caption Layout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2"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big idea text. Try and keep it relatively short and sweet.</a:t>
            </a:r>
          </a:p>
        </p:txBody>
      </p:sp>
      <p:sp>
        <p:nvSpPr>
          <p:cNvPr id="13"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
        <p:nvSpPr>
          <p:cNvPr id="8"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a:prstGeom prst="rect">
            <a:avLst/>
          </a:prstGeom>
        </p:spPr>
        <p:txBody>
          <a:bodyPr/>
          <a:lstStyle/>
          <a:p>
            <a:endParaRPr lang="en-US"/>
          </a:p>
        </p:txBody>
      </p:sp>
      <p:sp>
        <p:nvSpPr>
          <p:cNvPr id="9"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14539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g Idea + Image + Caption Layout 3">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8C2E47-775E-44B1-94C0-B84B036F6EFB}"/>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7" name="Straight Connector 6">
            <a:extLst>
              <a:ext uri="{FF2B5EF4-FFF2-40B4-BE49-F238E27FC236}">
                <a16:creationId xmlns:a16="http://schemas.microsoft.com/office/drawing/2014/main" id="{81504947-26A6-488E-AD46-8705FE391B31}"/>
              </a:ext>
            </a:extLst>
          </p:cNvPr>
          <p:cNvCxnSpPr/>
          <p:nvPr userDrawn="1"/>
        </p:nvCxnSpPr>
        <p:spPr>
          <a:xfrm>
            <a:off x="12388052" y="2377706"/>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5287BA-A046-42EE-BAA1-1D5532A71CD8}"/>
              </a:ext>
            </a:extLst>
          </p:cNvPr>
          <p:cNvCxnSpPr/>
          <p:nvPr userDrawn="1"/>
        </p:nvCxnSpPr>
        <p:spPr>
          <a:xfrm>
            <a:off x="12388052" y="2855584"/>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49BD8DF-FA2B-489F-B446-F72477035A34}"/>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6096000" y="-1"/>
            <a:ext cx="6096000" cy="6858001"/>
          </a:xfrm>
          <a:solidFill>
            <a:schemeClr val="tx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0"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here to add your callout text. Try and keep it relatively short and sweet.</a:t>
            </a:r>
          </a:p>
        </p:txBody>
      </p:sp>
      <p:sp>
        <p:nvSpPr>
          <p:cNvPr id="11"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Tree>
    <p:extLst>
      <p:ext uri="{BB962C8B-B14F-4D97-AF65-F5344CB8AC3E}">
        <p14:creationId xmlns:p14="http://schemas.microsoft.com/office/powerpoint/2010/main" val="2241128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g Idea + 3 Text Block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17"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0" y="1562100"/>
            <a:ext cx="7510463" cy="1107996"/>
          </a:xfrm>
        </p:spPr>
        <p:txBody>
          <a:bodyPr>
            <a:spAutoFit/>
          </a:bodyPr>
          <a:lstStyle>
            <a:lvl1pPr marL="0" indent="0">
              <a:lnSpc>
                <a:spcPct val="100000"/>
              </a:lnSpc>
              <a:spcBef>
                <a:spcPts val="0"/>
              </a:spcBef>
              <a:spcAft>
                <a:spcPts val="1200"/>
              </a:spcAft>
              <a:buFont typeface="Segoe UI" panose="020B0502040204020203" pitchFamily="34" charset="0"/>
              <a:buChar char="​"/>
              <a:defRPr sz="3600" b="1"/>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to edit your callout text. Try to keep it short and simple. </a:t>
            </a:r>
          </a:p>
        </p:txBody>
      </p:sp>
      <p:sp>
        <p:nvSpPr>
          <p:cNvPr id="21"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5"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457201"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7"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8518526" y="4043281"/>
            <a:ext cx="3216274" cy="151790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285750" indent="-285750">
              <a:lnSpc>
                <a:spcPct val="150000"/>
              </a:lnSpc>
              <a:spcBef>
                <a:spcPts val="0"/>
              </a:spcBef>
              <a:spcAft>
                <a:spcPts val="1200"/>
              </a:spcAft>
              <a:buFont typeface="Segoe UI" panose="020B0502040204020203" pitchFamily="34" charset="0"/>
              <a:buChar char="​"/>
              <a:defRPr lang="en-US" sz="1400" kern="1200" baseline="0" dirty="0">
                <a:solidFill>
                  <a:schemeClr val="tx1"/>
                </a:solidFill>
                <a:latin typeface="+mn-lt"/>
                <a:ea typeface="+mn-ea"/>
                <a:cs typeface="+mn-cs"/>
              </a:defRPr>
            </a:lvl2pPr>
            <a:lvl3pPr marL="342900" indent="0">
              <a:buNone/>
              <a:defRPr/>
            </a:lvl3pPr>
          </a:lstStyle>
          <a:p>
            <a:pPr lvl="0"/>
            <a:r>
              <a:rPr lang="en-US"/>
              <a:t>Click here to add a header. Hit enter, then tab, for body text.</a:t>
            </a:r>
          </a:p>
          <a:p>
            <a:pPr marL="0" lvl="1" indent="0" algn="l" defTabSz="914400" rtl="0" eaLnBrk="1" latinLnBrk="0" hangingPunct="1">
              <a:lnSpc>
                <a:spcPct val="120000"/>
              </a:lnSpc>
              <a:spcBef>
                <a:spcPts val="0"/>
              </a:spcBef>
              <a:spcAft>
                <a:spcPts val="600"/>
              </a:spcAft>
              <a:buFont typeface="Segoe UI" panose="020B0502040204020203" pitchFamily="34" charset="0"/>
              <a:buChar char="​"/>
            </a:pPr>
            <a:r>
              <a:rPr lang="en-US"/>
              <a:t>Second level of content goes here. Try to keep it simple. Don’t overwhelm the reader with a lot of copy. </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4487864" y="4043281"/>
            <a:ext cx="3216274" cy="151790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285750" indent="-285750">
              <a:lnSpc>
                <a:spcPct val="150000"/>
              </a:lnSpc>
              <a:spcBef>
                <a:spcPts val="0"/>
              </a:spcBef>
              <a:spcAft>
                <a:spcPts val="1200"/>
              </a:spcAft>
              <a:buFont typeface="Segoe UI" panose="020B0502040204020203" pitchFamily="34" charset="0"/>
              <a:buChar char="​"/>
              <a:defRPr lang="en-US" sz="1400" kern="1200" baseline="0" dirty="0">
                <a:solidFill>
                  <a:schemeClr val="tx1"/>
                </a:solidFill>
                <a:latin typeface="+mn-lt"/>
                <a:ea typeface="+mn-ea"/>
                <a:cs typeface="+mn-cs"/>
              </a:defRPr>
            </a:lvl2pPr>
            <a:lvl3pPr marL="342900" indent="0">
              <a:buNone/>
              <a:defRPr/>
            </a:lvl3pPr>
          </a:lstStyle>
          <a:p>
            <a:pPr lvl="0"/>
            <a:r>
              <a:rPr lang="en-US"/>
              <a:t>Click here to add a header. Hit enter, then tab, for body text.</a:t>
            </a:r>
          </a:p>
          <a:p>
            <a:pPr marL="0" lvl="1" indent="0" algn="l" defTabSz="914400" rtl="0" eaLnBrk="1" latinLnBrk="0" hangingPunct="1">
              <a:lnSpc>
                <a:spcPct val="120000"/>
              </a:lnSpc>
              <a:spcBef>
                <a:spcPts val="0"/>
              </a:spcBef>
              <a:spcAft>
                <a:spcPts val="600"/>
              </a:spcAft>
              <a:buFont typeface="Segoe UI" panose="020B0502040204020203" pitchFamily="34" charset="0"/>
              <a:buChar char="​"/>
            </a:pPr>
            <a:r>
              <a:rPr lang="en-US"/>
              <a:t>Second level of content goes here. Try to keep it simple. Don’t overwhelm the reader with a lot of copy. </a:t>
            </a:r>
          </a:p>
        </p:txBody>
      </p:sp>
    </p:spTree>
    <p:extLst>
      <p:ext uri="{BB962C8B-B14F-4D97-AF65-F5344CB8AC3E}">
        <p14:creationId xmlns:p14="http://schemas.microsoft.com/office/powerpoint/2010/main" val="87828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g Idea + 4 Text Block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10"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0" y="1562100"/>
            <a:ext cx="7510463" cy="1107996"/>
          </a:xfrm>
        </p:spPr>
        <p:txBody>
          <a:bodyPr>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a:t>Click to edit your callout text. Try to keep it short and simple. </a:t>
            </a:r>
          </a:p>
        </p:txBody>
      </p:sp>
      <p:sp>
        <p:nvSpPr>
          <p:cNvPr id="23"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5"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3392488"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7"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6327775"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9263062"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1"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Tree>
    <p:extLst>
      <p:ext uri="{BB962C8B-B14F-4D97-AF65-F5344CB8AC3E}">
        <p14:creationId xmlns:p14="http://schemas.microsoft.com/office/powerpoint/2010/main" val="188530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 Caption Box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0" y="0"/>
            <a:ext cx="12192000" cy="68579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Text Placeholder 4">
            <a:extLst>
              <a:ext uri="{FF2B5EF4-FFF2-40B4-BE49-F238E27FC236}">
                <a16:creationId xmlns:a16="http://schemas.microsoft.com/office/drawing/2014/main" id="{CD0F583C-2C4B-464B-AC2F-922F6345A0BB}"/>
              </a:ext>
            </a:extLst>
          </p:cNvPr>
          <p:cNvSpPr>
            <a:spLocks noGrp="1"/>
          </p:cNvSpPr>
          <p:nvPr>
            <p:ph type="body" sz="quarter" idx="10" hasCustomPrompt="1"/>
          </p:nvPr>
        </p:nvSpPr>
        <p:spPr>
          <a:xfrm>
            <a:off x="7620000" y="457200"/>
            <a:ext cx="4114800" cy="2148280"/>
          </a:xfrm>
          <a:solidFill>
            <a:schemeClr val="tx1"/>
          </a:solidFill>
        </p:spPr>
        <p:txBody>
          <a:bodyPr wrap="square" lIns="182880" tIns="182880" rIns="182880" bIns="182880" anchor="b" anchorCtr="0">
            <a:spAutoFit/>
          </a:bodyPr>
          <a:lstStyle>
            <a:lvl1pPr marL="0" indent="0">
              <a:lnSpc>
                <a:spcPct val="120000"/>
              </a:lnSpc>
              <a:spcBef>
                <a:spcPts val="0"/>
              </a:spcBef>
              <a:spcAft>
                <a:spcPts val="1200"/>
              </a:spcAft>
              <a:buFont typeface="Segoe UI" panose="020B0502040204020203" pitchFamily="34" charset="0"/>
              <a:buChar char="​"/>
              <a:defRPr sz="1600" b="1">
                <a:solidFill>
                  <a:schemeClr val="bg1"/>
                </a:solidFill>
                <a:latin typeface="+mn-lt"/>
              </a:defRPr>
            </a:lvl1pPr>
            <a:lvl2pPr marL="0" indent="0">
              <a:lnSpc>
                <a:spcPct val="120000"/>
              </a:lnSpc>
              <a:spcBef>
                <a:spcPts val="0"/>
              </a:spcBef>
              <a:spcAft>
                <a:spcPts val="600"/>
              </a:spcAft>
              <a:buFont typeface="Segoe UI" panose="020B0502040204020203" pitchFamily="34" charset="0"/>
              <a:buChar char="​"/>
              <a:defRPr sz="1400">
                <a:solidFill>
                  <a:schemeClr val="bg1"/>
                </a:solidFill>
              </a:defRPr>
            </a:lvl2pPr>
            <a:lvl3pPr marL="342900" indent="0">
              <a:buNone/>
              <a:defRPr/>
            </a:lvl3pPr>
          </a:lstStyle>
          <a:p>
            <a:pPr lvl="0"/>
            <a:r>
              <a:rPr lang="en-US" sz="11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short and simple. Don’t overwhelm the reader with a lot of copy. Convey your point by speaking. </a:t>
            </a:r>
          </a:p>
        </p:txBody>
      </p:sp>
      <p:sp>
        <p:nvSpPr>
          <p:cNvPr id="9" name="Text Placeholder 8"/>
          <p:cNvSpPr>
            <a:spLocks noGrp="1"/>
          </p:cNvSpPr>
          <p:nvPr>
            <p:ph type="body" sz="quarter" idx="11" hasCustomPrompt="1"/>
          </p:nvPr>
        </p:nvSpPr>
        <p:spPr>
          <a:xfrm>
            <a:off x="457200" y="5821795"/>
            <a:ext cx="4315669" cy="579005"/>
          </a:xfrm>
          <a:solidFill>
            <a:schemeClr val="bg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a:ln>
                  <a:noFill/>
                </a:ln>
                <a:solidFill>
                  <a:srgbClr val="000000"/>
                </a:solidFill>
                <a:effectLst/>
                <a:uLnTx/>
                <a:uFillTx/>
                <a:latin typeface="PW Centra No2"/>
                <a:ea typeface="+mn-ea"/>
                <a:cs typeface="+mn-cs"/>
              </a:defRPr>
            </a:lvl1pPr>
            <a:lvl2pPr marL="230188" indent="-230188">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PW Centra No2"/>
                <a:ea typeface="+mn-ea"/>
                <a:cs typeface="+mn-cs"/>
              </a:rPr>
              <a:t>Type project name here. Hit enter, then tab to enter location below.</a:t>
            </a:r>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a:t>Second level</a:t>
            </a:r>
          </a:p>
        </p:txBody>
      </p:sp>
    </p:spTree>
    <p:extLst>
      <p:ext uri="{BB962C8B-B14F-4D97-AF65-F5344CB8AC3E}">
        <p14:creationId xmlns:p14="http://schemas.microsoft.com/office/powerpoint/2010/main" val="341353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 Caption Box Layout 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25195AF-5610-4B91-B190-82018ABC3776}"/>
              </a:ext>
            </a:extLst>
          </p:cNvPr>
          <p:cNvSpPr>
            <a:spLocks noGrp="1"/>
          </p:cNvSpPr>
          <p:nvPr>
            <p:ph type="dt" sz="half" idx="12"/>
          </p:nvPr>
        </p:nvSpPr>
        <p:spPr/>
        <p:txBody>
          <a:bodyPr/>
          <a:lstStyle/>
          <a:p>
            <a:endParaRPr lang="en-US"/>
          </a:p>
        </p:txBody>
      </p:sp>
      <p:sp>
        <p:nvSpPr>
          <p:cNvPr id="6" name="Picture Placeholder 2">
            <a:extLst>
              <a:ext uri="{FF2B5EF4-FFF2-40B4-BE49-F238E27FC236}">
                <a16:creationId xmlns:a16="http://schemas.microsoft.com/office/drawing/2014/main" id="{E25090AE-5EE1-46EC-A889-841B65779633}"/>
              </a:ext>
            </a:extLst>
          </p:cNvPr>
          <p:cNvSpPr>
            <a:spLocks noGrp="1"/>
          </p:cNvSpPr>
          <p:nvPr>
            <p:ph type="pic" idx="1"/>
          </p:nvPr>
        </p:nvSpPr>
        <p:spPr>
          <a:xfrm>
            <a:off x="2339788" y="0"/>
            <a:ext cx="9852212" cy="6857999"/>
          </a:xfrm>
          <a:solidFill>
            <a:schemeClr val="bg1">
              <a:lumMod val="9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 Placeholder 4">
            <a:extLst>
              <a:ext uri="{FF2B5EF4-FFF2-40B4-BE49-F238E27FC236}">
                <a16:creationId xmlns:a16="http://schemas.microsoft.com/office/drawing/2014/main" id="{311B8209-6655-49FF-A4B2-DB74DFB91C84}"/>
              </a:ext>
            </a:extLst>
          </p:cNvPr>
          <p:cNvSpPr>
            <a:spLocks noGrp="1"/>
          </p:cNvSpPr>
          <p:nvPr>
            <p:ph type="body" sz="quarter" idx="11" hasCustomPrompt="1"/>
          </p:nvPr>
        </p:nvSpPr>
        <p:spPr>
          <a:xfrm>
            <a:off x="457200" y="457200"/>
            <a:ext cx="3759200" cy="1889748"/>
          </a:xfrm>
          <a:solidFill>
            <a:schemeClr val="accent2"/>
          </a:solidFill>
        </p:spPr>
        <p:txBody>
          <a:bodyPr lIns="182880" tIns="182880" rIns="182880" bIns="182880" anchor="t" anchorCtr="0">
            <a:spAutoFit/>
          </a:bodyPr>
          <a:lstStyle>
            <a:lvl1pPr marL="0" indent="0">
              <a:lnSpc>
                <a:spcPct val="120000"/>
              </a:lnSpc>
              <a:spcBef>
                <a:spcPts val="0"/>
              </a:spcBef>
              <a:spcAft>
                <a:spcPts val="1200"/>
              </a:spcAft>
              <a:buFont typeface="Segoe UI" panose="020B0502040204020203" pitchFamily="34" charset="0"/>
              <a:buChar char="​"/>
              <a:defRPr sz="1600" b="1">
                <a:solidFill>
                  <a:schemeClr val="bg1"/>
                </a:solidFill>
                <a:latin typeface="+mn-lt"/>
              </a:defRPr>
            </a:lvl1pPr>
            <a:lvl2pPr marL="0" indent="0">
              <a:lnSpc>
                <a:spcPct val="120000"/>
              </a:lnSpc>
              <a:spcBef>
                <a:spcPts val="0"/>
              </a:spcBef>
              <a:spcAft>
                <a:spcPts val="1200"/>
              </a:spcAft>
              <a:buFont typeface="Segoe UI" panose="020B0502040204020203" pitchFamily="34" charset="0"/>
              <a:buChar char="​"/>
              <a:defRPr sz="1400">
                <a:solidFill>
                  <a:schemeClr val="bg1"/>
                </a:solidFill>
              </a:defRPr>
            </a:lvl2pPr>
            <a:lvl3pPr marL="342900" indent="0">
              <a:buNone/>
              <a:defRPr/>
            </a:lvl3pPr>
          </a:lstStyle>
          <a:p>
            <a:pPr lvl="0"/>
            <a:r>
              <a:rPr lang="en-US" sz="1100" b="1">
                <a:latin typeface="PW Centra No2" pitchFamily="2" charset="0"/>
                <a:ea typeface="PW Centra No2" pitchFamily="2" charset="0"/>
              </a:rPr>
              <a:t>― </a:t>
            </a:r>
            <a:r>
              <a:rPr lang="en-US"/>
              <a:t>Click here to add a header. Hit enter, then tab, for body text.</a:t>
            </a:r>
          </a:p>
          <a:p>
            <a:pPr lvl="1"/>
            <a:r>
              <a:rPr lang="en-US"/>
              <a:t>Second level of content goes here. Try to keep it simple. Don’t overwhelm the reader with a lot of copy. </a:t>
            </a:r>
          </a:p>
        </p:txBody>
      </p:sp>
      <p:sp>
        <p:nvSpPr>
          <p:cNvPr id="8" name="Text Placeholder 7">
            <a:extLst>
              <a:ext uri="{FF2B5EF4-FFF2-40B4-BE49-F238E27FC236}">
                <a16:creationId xmlns:a16="http://schemas.microsoft.com/office/drawing/2014/main" id="{88DE731B-1326-4308-A9F4-2220B46DC678}"/>
              </a:ext>
            </a:extLst>
          </p:cNvPr>
          <p:cNvSpPr>
            <a:spLocks noGrp="1"/>
          </p:cNvSpPr>
          <p:nvPr>
            <p:ph type="body" sz="quarter" idx="16" hasCustomPrompt="1"/>
          </p:nvPr>
        </p:nvSpPr>
        <p:spPr>
          <a:xfrm>
            <a:off x="457199" y="5900289"/>
            <a:ext cx="1704135" cy="715581"/>
          </a:xfrm>
          <a:solidFill>
            <a:schemeClr val="bg1"/>
          </a:solidFill>
        </p:spPr>
        <p:txBody>
          <a:bodyPr wrap="squar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10" name="Text Placeholder 10">
            <a:extLst>
              <a:ext uri="{FF2B5EF4-FFF2-40B4-BE49-F238E27FC236}">
                <a16:creationId xmlns:a16="http://schemas.microsoft.com/office/drawing/2014/main" id="{050BDEBE-4108-4F27-B0CE-DE4201C1B1B1}"/>
              </a:ext>
            </a:extLst>
          </p:cNvPr>
          <p:cNvSpPr>
            <a:spLocks noGrp="1"/>
          </p:cNvSpPr>
          <p:nvPr>
            <p:ph type="body" sz="quarter" idx="20" hasCustomPrompt="1"/>
          </p:nvPr>
        </p:nvSpPr>
        <p:spPr>
          <a:xfrm rot="10800000">
            <a:off x="2051606" y="5698699"/>
            <a:ext cx="109728" cy="100584"/>
          </a:xfrm>
          <a:blipFill>
            <a:blip r:embed="rId2"/>
            <a:stretch>
              <a:fillRect/>
            </a:stretch>
          </a:blipFill>
        </p:spPr>
        <p:txBody>
          <a:bodyPr>
            <a:normAutofit/>
          </a:bodyPr>
          <a:lstStyle>
            <a:lvl1pPr marL="0" indent="0">
              <a:buNone/>
              <a:defRPr sz="100"/>
            </a:lvl1pPr>
          </a:lstStyle>
          <a:p>
            <a:pPr lvl="0"/>
            <a:r>
              <a:rPr lang="en-US"/>
              <a:t>.</a:t>
            </a:r>
          </a:p>
        </p:txBody>
      </p:sp>
    </p:spTree>
    <p:extLst>
      <p:ext uri="{BB962C8B-B14F-4D97-AF65-F5344CB8AC3E}">
        <p14:creationId xmlns:p14="http://schemas.microsoft.com/office/powerpoint/2010/main" val="414924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 TOC Layout 2 ">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E5AE8-B36C-4408-89E0-74111A239718}"/>
              </a:ext>
            </a:extLst>
          </p:cNvPr>
          <p:cNvSpPr>
            <a:spLocks noGrp="1"/>
          </p:cNvSpPr>
          <p:nvPr>
            <p:ph type="title" hasCustomPrompt="1"/>
          </p:nvPr>
        </p:nvSpPr>
        <p:spPr>
          <a:xfrm>
            <a:off x="457201" y="457200"/>
            <a:ext cx="7510462" cy="738664"/>
          </a:xfrm>
          <a:noFill/>
        </p:spPr>
        <p:txBody>
          <a:bodyPr lIns="0" tIns="0" rIns="0">
            <a:spAutoFit/>
          </a:bodyPr>
          <a:lstStyle>
            <a:lvl1pPr>
              <a:lnSpc>
                <a:spcPct val="100000"/>
              </a:lnSpc>
              <a:spcAft>
                <a:spcPts val="1200"/>
              </a:spcAft>
              <a:defRPr sz="4800"/>
            </a:lvl1pPr>
          </a:lstStyle>
          <a:p>
            <a:r>
              <a:rPr lang="en-US"/>
              <a:t>Add contents title here</a:t>
            </a:r>
          </a:p>
        </p:txBody>
      </p:sp>
      <p:sp>
        <p:nvSpPr>
          <p:cNvPr id="9" name="Rectangle 8">
            <a:extLst>
              <a:ext uri="{FF2B5EF4-FFF2-40B4-BE49-F238E27FC236}">
                <a16:creationId xmlns:a16="http://schemas.microsoft.com/office/drawing/2014/main" id="{E50E6F09-C1E5-41AD-A4E7-8CF865CAABB3}"/>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11" name="Straight Connector 10">
            <a:extLst>
              <a:ext uri="{FF2B5EF4-FFF2-40B4-BE49-F238E27FC236}">
                <a16:creationId xmlns:a16="http://schemas.microsoft.com/office/drawing/2014/main" id="{6D6C7731-3F4C-4E6E-A50B-6D3081B16CDA}"/>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6D6B6D-303D-4E62-AC18-9FA4F5511CE6}"/>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900BF1E-095A-45DB-BA43-EE7C756422A1}"/>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4" name="Text Placeholder 7">
            <a:extLst>
              <a:ext uri="{FF2B5EF4-FFF2-40B4-BE49-F238E27FC236}">
                <a16:creationId xmlns:a16="http://schemas.microsoft.com/office/drawing/2014/main" id="{0090D6CE-8B3B-4C13-9EDC-6B83EF1E1100}"/>
              </a:ext>
            </a:extLst>
          </p:cNvPr>
          <p:cNvSpPr>
            <a:spLocks noGrp="1"/>
          </p:cNvSpPr>
          <p:nvPr>
            <p:ph type="body" sz="quarter" idx="13" hasCustomPrompt="1"/>
          </p:nvPr>
        </p:nvSpPr>
        <p:spPr>
          <a:xfrm>
            <a:off x="9159766" y="5326660"/>
            <a:ext cx="2575034" cy="1074140"/>
          </a:xfrm>
        </p:spPr>
        <p:txBody>
          <a:bodyPr wrap="square" anchor="b">
            <a:sp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baseline="0"/>
            </a:lvl1pPr>
            <a:lvl2pPr marL="174625" indent="-174625">
              <a:lnSpc>
                <a:spcPct val="120000"/>
              </a:lnSpc>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a:t>Section Name ― 00  (Hit enter, then tab, for second level text.)</a:t>
            </a:r>
          </a:p>
          <a:p>
            <a:pPr lvl="1"/>
            <a:r>
              <a:rPr lang="en-US"/>
              <a:t>Second level</a:t>
            </a:r>
          </a:p>
        </p:txBody>
      </p:sp>
      <p:sp>
        <p:nvSpPr>
          <p:cNvPr id="4" name="Text Placeholder 3"/>
          <p:cNvSpPr>
            <a:spLocks noGrp="1"/>
          </p:cNvSpPr>
          <p:nvPr>
            <p:ph type="body" sz="quarter" idx="16"/>
          </p:nvPr>
        </p:nvSpPr>
        <p:spPr>
          <a:xfrm>
            <a:off x="281567" y="1041943"/>
            <a:ext cx="3406775" cy="866775"/>
          </a:xfrm>
          <a:blipFill>
            <a:blip r:embed="rId3"/>
            <a:stretch>
              <a:fillRect/>
            </a:stretch>
          </a:blipFill>
        </p:spPr>
        <p:txBody>
          <a:bodyPr/>
          <a:lstStyle>
            <a:lvl1pPr marL="0" indent="0">
              <a:buNone/>
              <a:defRPr sz="1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1639339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ject: Intro ">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535A70F-615B-482B-BD11-B01F6463DA9B}"/>
              </a:ext>
            </a:extLst>
          </p:cNvPr>
          <p:cNvSpPr>
            <a:spLocks noGrp="1"/>
          </p:cNvSpPr>
          <p:nvPr>
            <p:ph type="pic" sz="quarter" idx="13"/>
          </p:nvPr>
        </p:nvSpPr>
        <p:spPr>
          <a:xfrm>
            <a:off x="6705601" y="0"/>
            <a:ext cx="5486399"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0" name="Title 1">
            <a:extLst>
              <a:ext uri="{FF2B5EF4-FFF2-40B4-BE49-F238E27FC236}">
                <a16:creationId xmlns:a16="http://schemas.microsoft.com/office/drawing/2014/main" id="{03B3ADF3-F160-4DEC-BD3E-C744227E89B7}"/>
              </a:ext>
            </a:extLst>
          </p:cNvPr>
          <p:cNvSpPr>
            <a:spLocks noGrp="1"/>
          </p:cNvSpPr>
          <p:nvPr>
            <p:ph type="title" hasCustomPrompt="1"/>
          </p:nvPr>
        </p:nvSpPr>
        <p:spPr>
          <a:xfrm>
            <a:off x="463923" y="457200"/>
            <a:ext cx="4804544" cy="369332"/>
          </a:xfrm>
        </p:spPr>
        <p:txBody>
          <a:bodyPr wrap="square">
            <a:spAutoFit/>
          </a:bodyPr>
          <a:lstStyle>
            <a:lvl1pPr>
              <a:lnSpc>
                <a:spcPct val="100000"/>
              </a:lnSpc>
              <a:spcAft>
                <a:spcPts val="1800"/>
              </a:spcAft>
              <a:defRPr sz="2400"/>
            </a:lvl1pPr>
          </a:lstStyle>
          <a:p>
            <a:r>
              <a:rPr lang="en-US"/>
              <a:t>Project Title Goes Here</a:t>
            </a:r>
          </a:p>
        </p:txBody>
      </p:sp>
      <p:sp>
        <p:nvSpPr>
          <p:cNvPr id="11" name="TextBox 10">
            <a:extLst>
              <a:ext uri="{FF2B5EF4-FFF2-40B4-BE49-F238E27FC236}">
                <a16:creationId xmlns:a16="http://schemas.microsoft.com/office/drawing/2014/main" id="{BAF5EF0E-DFCF-451F-83D4-023E062DE2AF}"/>
              </a:ext>
            </a:extLst>
          </p:cNvPr>
          <p:cNvSpPr txBox="1"/>
          <p:nvPr userDrawn="1"/>
        </p:nvSpPr>
        <p:spPr>
          <a:xfrm>
            <a:off x="457200" y="1584920"/>
            <a:ext cx="732329" cy="250390"/>
          </a:xfrm>
          <a:prstGeom prst="rect">
            <a:avLst/>
          </a:prstGeom>
          <a:noFill/>
        </p:spPr>
        <p:txBody>
          <a:bodyPr wrap="square" lIns="0" tIns="0" rIns="0" bIns="0" rtlCol="0" anchor="t" anchorCtr="0">
            <a:spAutoFit/>
          </a:bodyPr>
          <a:lstStyle/>
          <a:p>
            <a:pPr>
              <a:lnSpc>
                <a:spcPct val="150000"/>
              </a:lnSpc>
              <a:spcAft>
                <a:spcPts val="600"/>
              </a:spcAft>
            </a:pPr>
            <a:r>
              <a:rPr lang="en-US" sz="1200" b="1">
                <a:latin typeface="+mn-lt"/>
                <a:ea typeface="PW Centra No2" pitchFamily="2" charset="0"/>
              </a:rPr>
              <a:t>Location:</a:t>
            </a:r>
          </a:p>
        </p:txBody>
      </p:sp>
      <p:sp>
        <p:nvSpPr>
          <p:cNvPr id="14" name="TextBox 13">
            <a:extLst>
              <a:ext uri="{FF2B5EF4-FFF2-40B4-BE49-F238E27FC236}">
                <a16:creationId xmlns:a16="http://schemas.microsoft.com/office/drawing/2014/main" id="{52EEC3FF-2917-4A31-8748-477799D326D5}"/>
              </a:ext>
            </a:extLst>
          </p:cNvPr>
          <p:cNvSpPr txBox="1"/>
          <p:nvPr userDrawn="1"/>
        </p:nvSpPr>
        <p:spPr>
          <a:xfrm>
            <a:off x="457200" y="1934394"/>
            <a:ext cx="732329" cy="250390"/>
          </a:xfrm>
          <a:prstGeom prst="rect">
            <a:avLst/>
          </a:prstGeom>
          <a:noFill/>
        </p:spPr>
        <p:txBody>
          <a:bodyPr wrap="square" lIns="0" tIns="0" rIns="0" bIns="0" rtlCol="0" anchor="b" anchorCtr="0">
            <a:spAutoFit/>
          </a:bodyPr>
          <a:lstStyle/>
          <a:p>
            <a:pPr>
              <a:lnSpc>
                <a:spcPct val="150000"/>
              </a:lnSpc>
              <a:spcAft>
                <a:spcPts val="600"/>
              </a:spcAft>
            </a:pPr>
            <a:r>
              <a:rPr lang="en-US" sz="1200" b="1">
                <a:latin typeface="+mn-lt"/>
                <a:ea typeface="PW Centra No2" pitchFamily="2" charset="0"/>
              </a:rPr>
              <a:t>Client:</a:t>
            </a:r>
            <a:endParaRPr lang="en-US" sz="1200">
              <a:latin typeface="+mn-lt"/>
              <a:ea typeface="PW Centra No2" pitchFamily="2" charset="0"/>
            </a:endParaRPr>
          </a:p>
        </p:txBody>
      </p:sp>
      <p:sp>
        <p:nvSpPr>
          <p:cNvPr id="17" name="Text Placeholder 14">
            <a:extLst>
              <a:ext uri="{FF2B5EF4-FFF2-40B4-BE49-F238E27FC236}">
                <a16:creationId xmlns:a16="http://schemas.microsoft.com/office/drawing/2014/main" id="{158CBB80-AFAD-4B6C-82E9-278BA4301F02}"/>
              </a:ext>
            </a:extLst>
          </p:cNvPr>
          <p:cNvSpPr>
            <a:spLocks noGrp="1"/>
          </p:cNvSpPr>
          <p:nvPr>
            <p:ph type="body" sz="quarter" idx="14" hasCustomPrompt="1"/>
          </p:nvPr>
        </p:nvSpPr>
        <p:spPr>
          <a:xfrm>
            <a:off x="1189530" y="1571345"/>
            <a:ext cx="4078938" cy="277541"/>
          </a:xfrm>
        </p:spPr>
        <p:txBody>
          <a:bodyPr anchor="ctr">
            <a:normAutofit/>
          </a:bodyPr>
          <a:lstStyle>
            <a:lvl1pPr marL="0" indent="0">
              <a:buNone/>
              <a:defRPr sz="1200"/>
            </a:lvl1pPr>
            <a:lvl2pPr marL="174625" indent="0">
              <a:buNone/>
              <a:defRPr/>
            </a:lvl2pPr>
          </a:lstStyle>
          <a:p>
            <a:pPr lvl="0"/>
            <a:r>
              <a:rPr lang="en-US"/>
              <a:t>Location, Location</a:t>
            </a:r>
          </a:p>
        </p:txBody>
      </p:sp>
      <p:sp>
        <p:nvSpPr>
          <p:cNvPr id="18" name="Text Placeholder 14">
            <a:extLst>
              <a:ext uri="{FF2B5EF4-FFF2-40B4-BE49-F238E27FC236}">
                <a16:creationId xmlns:a16="http://schemas.microsoft.com/office/drawing/2014/main" id="{6B443450-6A39-4760-AFF5-AEC140A3995E}"/>
              </a:ext>
            </a:extLst>
          </p:cNvPr>
          <p:cNvSpPr>
            <a:spLocks noGrp="1"/>
          </p:cNvSpPr>
          <p:nvPr>
            <p:ph type="body" sz="quarter" idx="15" hasCustomPrompt="1"/>
          </p:nvPr>
        </p:nvSpPr>
        <p:spPr>
          <a:xfrm>
            <a:off x="968090" y="1920819"/>
            <a:ext cx="4300377" cy="277541"/>
          </a:xfrm>
        </p:spPr>
        <p:txBody>
          <a:bodyPr anchor="ctr">
            <a:normAutofit/>
          </a:bodyPr>
          <a:lstStyle>
            <a:lvl1pPr marL="0" indent="0">
              <a:buNone/>
              <a:defRPr sz="1200"/>
            </a:lvl1pPr>
            <a:lvl2pPr marL="174625" indent="0">
              <a:buNone/>
              <a:defRPr/>
            </a:lvl2pPr>
          </a:lstStyle>
          <a:p>
            <a:pPr lvl="0"/>
            <a:r>
              <a:rPr lang="en-US"/>
              <a:t>Client Name Goes Here</a:t>
            </a:r>
          </a:p>
        </p:txBody>
      </p:sp>
      <p:sp>
        <p:nvSpPr>
          <p:cNvPr id="19" name="Text Placeholder 20">
            <a:extLst>
              <a:ext uri="{FF2B5EF4-FFF2-40B4-BE49-F238E27FC236}">
                <a16:creationId xmlns:a16="http://schemas.microsoft.com/office/drawing/2014/main" id="{160A024A-0DB5-47BC-83E2-AF47762007AB}"/>
              </a:ext>
            </a:extLst>
          </p:cNvPr>
          <p:cNvSpPr>
            <a:spLocks noGrp="1"/>
          </p:cNvSpPr>
          <p:nvPr>
            <p:ph type="body" sz="quarter" idx="16" hasCustomPrompt="1"/>
          </p:nvPr>
        </p:nvSpPr>
        <p:spPr>
          <a:xfrm>
            <a:off x="463923" y="4923473"/>
            <a:ext cx="4811267" cy="1477328"/>
          </a:xfrm>
        </p:spPr>
        <p:txBody>
          <a:bodyPr wrap="square" anchor="b">
            <a:spAutoFit/>
          </a:bodyPr>
          <a:lstStyle>
            <a:lvl1pPr marL="0" indent="0">
              <a:lnSpc>
                <a:spcPct val="150000"/>
              </a:lnSpc>
              <a:spcBef>
                <a:spcPts val="0"/>
              </a:spcBef>
              <a:spcAft>
                <a:spcPts val="1200"/>
              </a:spcAft>
              <a:buNone/>
              <a:defRPr sz="1600" baseline="0"/>
            </a:lvl1pPr>
            <a:lvl2pPr marL="174625" indent="0">
              <a:buNone/>
              <a:defRPr/>
            </a:lvl2pPr>
          </a:lstStyle>
          <a:p>
            <a:pPr lvl="0"/>
            <a:r>
              <a:rPr lang="en-US"/>
              <a:t>This where your descriptive body text about the project will go. Try to keep it relatively short and simple. Don’t overwhelm the reader with too much content. Convey your point by speaking. </a:t>
            </a:r>
          </a:p>
        </p:txBody>
      </p:sp>
    </p:spTree>
    <p:extLst>
      <p:ext uri="{BB962C8B-B14F-4D97-AF65-F5344CB8AC3E}">
        <p14:creationId xmlns:p14="http://schemas.microsoft.com/office/powerpoint/2010/main" val="398723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oject: Intro + Caption">
    <p:spTree>
      <p:nvGrpSpPr>
        <p:cNvPr id="1" name=""/>
        <p:cNvGrpSpPr/>
        <p:nvPr/>
      </p:nvGrpSpPr>
      <p:grpSpPr>
        <a:xfrm>
          <a:off x="0" y="0"/>
          <a:ext cx="0" cy="0"/>
          <a:chOff x="0" y="0"/>
          <a:chExt cx="0" cy="0"/>
        </a:xfrm>
      </p:grpSpPr>
      <p:sp>
        <p:nvSpPr>
          <p:cNvPr id="9" name="Text Placeholder 8"/>
          <p:cNvSpPr>
            <a:spLocks noGrp="1"/>
          </p:cNvSpPr>
          <p:nvPr>
            <p:ph type="body" sz="quarter" idx="18"/>
          </p:nvPr>
        </p:nvSpPr>
        <p:spPr>
          <a:xfrm>
            <a:off x="7845425" y="4143375"/>
            <a:ext cx="2870200" cy="2190750"/>
          </a:xfrm>
          <a:blipFill>
            <a:blip r:embed="rId2"/>
            <a:stretch>
              <a:fillRect/>
            </a:stretch>
          </a:blipFill>
        </p:spPr>
        <p:txBody>
          <a:bodyPr/>
          <a:lstStyle>
            <a:lvl1pPr marL="0" indent="0">
              <a:buNone/>
              <a:defRPr sz="100"/>
            </a:lvl1pPr>
          </a:lstStyle>
          <a:p>
            <a:pPr lvl="0"/>
            <a:r>
              <a:rPr lang="en-US"/>
              <a:t>Click to edit Master text styles</a:t>
            </a:r>
          </a:p>
        </p:txBody>
      </p:sp>
      <p:sp>
        <p:nvSpPr>
          <p:cNvPr id="7" name="Picture Placeholder 6">
            <a:extLst>
              <a:ext uri="{FF2B5EF4-FFF2-40B4-BE49-F238E27FC236}">
                <a16:creationId xmlns:a16="http://schemas.microsoft.com/office/drawing/2014/main" id="{D535A70F-615B-482B-BD11-B01F6463DA9B}"/>
              </a:ext>
            </a:extLst>
          </p:cNvPr>
          <p:cNvSpPr>
            <a:spLocks noGrp="1"/>
          </p:cNvSpPr>
          <p:nvPr>
            <p:ph type="pic" sz="quarter" idx="13"/>
          </p:nvPr>
        </p:nvSpPr>
        <p:spPr>
          <a:xfrm>
            <a:off x="6096000" y="457199"/>
            <a:ext cx="5632077" cy="32766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6" name="Text Placeholder 25">
            <a:extLst>
              <a:ext uri="{FF2B5EF4-FFF2-40B4-BE49-F238E27FC236}">
                <a16:creationId xmlns:a16="http://schemas.microsoft.com/office/drawing/2014/main" id="{9506C5AC-7185-4E4E-8833-3D86E8F10CBD}"/>
              </a:ext>
            </a:extLst>
          </p:cNvPr>
          <p:cNvSpPr>
            <a:spLocks noGrp="1"/>
          </p:cNvSpPr>
          <p:nvPr>
            <p:ph type="body" sz="quarter" idx="17" hasCustomPrompt="1"/>
          </p:nvPr>
        </p:nvSpPr>
        <p:spPr>
          <a:xfrm>
            <a:off x="8243047" y="4356100"/>
            <a:ext cx="2117912" cy="1708524"/>
          </a:xfrm>
        </p:spPr>
        <p:txBody>
          <a:bodyPr anchor="ctr">
            <a:normAutofit/>
          </a:bodyPr>
          <a:lstStyle>
            <a:lvl1pPr marL="0" indent="0">
              <a:lnSpc>
                <a:spcPct val="150000"/>
              </a:lnSpc>
              <a:spcBef>
                <a:spcPts val="0"/>
              </a:spcBef>
              <a:spcAft>
                <a:spcPts val="1200"/>
              </a:spcAft>
              <a:buNone/>
              <a:defRPr sz="1200" b="0" baseline="0"/>
            </a:lvl1pPr>
          </a:lstStyle>
          <a:p>
            <a:pPr lvl="0"/>
            <a:r>
              <a:rPr lang="en-US"/>
              <a:t>Click here to add your caption text. Try to keep it relatively short and simple. Don’t overwhelm the reader with too much content.</a:t>
            </a:r>
          </a:p>
        </p:txBody>
      </p:sp>
      <p:sp>
        <p:nvSpPr>
          <p:cNvPr id="14" name="Title 1">
            <a:extLst>
              <a:ext uri="{FF2B5EF4-FFF2-40B4-BE49-F238E27FC236}">
                <a16:creationId xmlns:a16="http://schemas.microsoft.com/office/drawing/2014/main" id="{03B3ADF3-F160-4DEC-BD3E-C744227E89B7}"/>
              </a:ext>
            </a:extLst>
          </p:cNvPr>
          <p:cNvSpPr>
            <a:spLocks noGrp="1"/>
          </p:cNvSpPr>
          <p:nvPr>
            <p:ph type="title" hasCustomPrompt="1"/>
          </p:nvPr>
        </p:nvSpPr>
        <p:spPr>
          <a:xfrm>
            <a:off x="463923" y="457200"/>
            <a:ext cx="4804544" cy="369332"/>
          </a:xfrm>
        </p:spPr>
        <p:txBody>
          <a:bodyPr wrap="square">
            <a:spAutoFit/>
          </a:bodyPr>
          <a:lstStyle>
            <a:lvl1pPr>
              <a:lnSpc>
                <a:spcPct val="100000"/>
              </a:lnSpc>
              <a:spcAft>
                <a:spcPts val="1800"/>
              </a:spcAft>
              <a:defRPr sz="2400"/>
            </a:lvl1pPr>
          </a:lstStyle>
          <a:p>
            <a:r>
              <a:rPr lang="en-US"/>
              <a:t>Project Title Goes Here</a:t>
            </a:r>
          </a:p>
        </p:txBody>
      </p:sp>
      <p:sp>
        <p:nvSpPr>
          <p:cNvPr id="17" name="TextBox 16">
            <a:extLst>
              <a:ext uri="{FF2B5EF4-FFF2-40B4-BE49-F238E27FC236}">
                <a16:creationId xmlns:a16="http://schemas.microsoft.com/office/drawing/2014/main" id="{BAF5EF0E-DFCF-451F-83D4-023E062DE2AF}"/>
              </a:ext>
            </a:extLst>
          </p:cNvPr>
          <p:cNvSpPr txBox="1"/>
          <p:nvPr userDrawn="1"/>
        </p:nvSpPr>
        <p:spPr>
          <a:xfrm>
            <a:off x="457200" y="1584920"/>
            <a:ext cx="732329" cy="250390"/>
          </a:xfrm>
          <a:prstGeom prst="rect">
            <a:avLst/>
          </a:prstGeom>
          <a:noFill/>
        </p:spPr>
        <p:txBody>
          <a:bodyPr wrap="square" lIns="0" tIns="0" rIns="0" bIns="0" rtlCol="0" anchor="t" anchorCtr="0">
            <a:spAutoFit/>
          </a:bodyPr>
          <a:lstStyle/>
          <a:p>
            <a:pPr>
              <a:lnSpc>
                <a:spcPct val="150000"/>
              </a:lnSpc>
              <a:spcAft>
                <a:spcPts val="600"/>
              </a:spcAft>
            </a:pPr>
            <a:r>
              <a:rPr lang="en-US" sz="1200" b="1">
                <a:latin typeface="+mn-lt"/>
                <a:ea typeface="PW Centra No2" pitchFamily="2" charset="0"/>
              </a:rPr>
              <a:t>Location:</a:t>
            </a:r>
          </a:p>
        </p:txBody>
      </p:sp>
      <p:sp>
        <p:nvSpPr>
          <p:cNvPr id="18" name="TextBox 17">
            <a:extLst>
              <a:ext uri="{FF2B5EF4-FFF2-40B4-BE49-F238E27FC236}">
                <a16:creationId xmlns:a16="http://schemas.microsoft.com/office/drawing/2014/main" id="{52EEC3FF-2917-4A31-8748-477799D326D5}"/>
              </a:ext>
            </a:extLst>
          </p:cNvPr>
          <p:cNvSpPr txBox="1"/>
          <p:nvPr userDrawn="1"/>
        </p:nvSpPr>
        <p:spPr>
          <a:xfrm>
            <a:off x="457200" y="1934394"/>
            <a:ext cx="732329" cy="250390"/>
          </a:xfrm>
          <a:prstGeom prst="rect">
            <a:avLst/>
          </a:prstGeom>
          <a:noFill/>
        </p:spPr>
        <p:txBody>
          <a:bodyPr wrap="square" lIns="0" tIns="0" rIns="0" bIns="0" rtlCol="0" anchor="b" anchorCtr="0">
            <a:spAutoFit/>
          </a:bodyPr>
          <a:lstStyle/>
          <a:p>
            <a:pPr>
              <a:lnSpc>
                <a:spcPct val="150000"/>
              </a:lnSpc>
              <a:spcAft>
                <a:spcPts val="600"/>
              </a:spcAft>
            </a:pPr>
            <a:r>
              <a:rPr lang="en-US" sz="1200" b="1">
                <a:latin typeface="+mn-lt"/>
                <a:ea typeface="PW Centra No2" pitchFamily="2" charset="0"/>
              </a:rPr>
              <a:t>Client:</a:t>
            </a:r>
            <a:endParaRPr lang="en-US" sz="1200">
              <a:latin typeface="+mn-lt"/>
              <a:ea typeface="PW Centra No2" pitchFamily="2" charset="0"/>
            </a:endParaRPr>
          </a:p>
        </p:txBody>
      </p:sp>
      <p:sp>
        <p:nvSpPr>
          <p:cNvPr id="19" name="Text Placeholder 14">
            <a:extLst>
              <a:ext uri="{FF2B5EF4-FFF2-40B4-BE49-F238E27FC236}">
                <a16:creationId xmlns:a16="http://schemas.microsoft.com/office/drawing/2014/main" id="{158CBB80-AFAD-4B6C-82E9-278BA4301F02}"/>
              </a:ext>
            </a:extLst>
          </p:cNvPr>
          <p:cNvSpPr>
            <a:spLocks noGrp="1"/>
          </p:cNvSpPr>
          <p:nvPr>
            <p:ph type="body" sz="quarter" idx="14" hasCustomPrompt="1"/>
          </p:nvPr>
        </p:nvSpPr>
        <p:spPr>
          <a:xfrm>
            <a:off x="1189530" y="1571345"/>
            <a:ext cx="4078938" cy="277541"/>
          </a:xfrm>
        </p:spPr>
        <p:txBody>
          <a:bodyPr anchor="ctr">
            <a:normAutofit/>
          </a:bodyPr>
          <a:lstStyle>
            <a:lvl1pPr marL="0" indent="0">
              <a:buNone/>
              <a:defRPr sz="1200"/>
            </a:lvl1pPr>
            <a:lvl2pPr marL="174625" indent="0">
              <a:buNone/>
              <a:defRPr/>
            </a:lvl2pPr>
          </a:lstStyle>
          <a:p>
            <a:pPr lvl="0"/>
            <a:r>
              <a:rPr lang="en-US"/>
              <a:t>Location, Location</a:t>
            </a:r>
          </a:p>
        </p:txBody>
      </p:sp>
      <p:sp>
        <p:nvSpPr>
          <p:cNvPr id="20" name="Text Placeholder 14">
            <a:extLst>
              <a:ext uri="{FF2B5EF4-FFF2-40B4-BE49-F238E27FC236}">
                <a16:creationId xmlns:a16="http://schemas.microsoft.com/office/drawing/2014/main" id="{6B443450-6A39-4760-AFF5-AEC140A3995E}"/>
              </a:ext>
            </a:extLst>
          </p:cNvPr>
          <p:cNvSpPr>
            <a:spLocks noGrp="1"/>
          </p:cNvSpPr>
          <p:nvPr>
            <p:ph type="body" sz="quarter" idx="15" hasCustomPrompt="1"/>
          </p:nvPr>
        </p:nvSpPr>
        <p:spPr>
          <a:xfrm>
            <a:off x="968090" y="1920819"/>
            <a:ext cx="4300377" cy="277541"/>
          </a:xfrm>
        </p:spPr>
        <p:txBody>
          <a:bodyPr anchor="ctr">
            <a:normAutofit/>
          </a:bodyPr>
          <a:lstStyle>
            <a:lvl1pPr marL="0" indent="0">
              <a:buNone/>
              <a:defRPr sz="1200"/>
            </a:lvl1pPr>
            <a:lvl2pPr marL="174625" indent="0">
              <a:buNone/>
              <a:defRPr/>
            </a:lvl2pPr>
          </a:lstStyle>
          <a:p>
            <a:pPr lvl="0"/>
            <a:r>
              <a:rPr lang="en-US"/>
              <a:t>Client Name Goes Here</a:t>
            </a:r>
          </a:p>
        </p:txBody>
      </p:sp>
      <p:sp>
        <p:nvSpPr>
          <p:cNvPr id="13"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a:prstGeom prst="rect">
            <a:avLst/>
          </a:prstGeom>
        </p:spPr>
        <p:txBody>
          <a:bodyPr/>
          <a:lstStyle/>
          <a:p>
            <a:endParaRPr lang="en-US"/>
          </a:p>
        </p:txBody>
      </p:sp>
      <p:sp>
        <p:nvSpPr>
          <p:cNvPr id="15"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a:p>
        </p:txBody>
      </p:sp>
      <p:sp>
        <p:nvSpPr>
          <p:cNvPr id="24" name="Text Placeholder 10"/>
          <p:cNvSpPr>
            <a:spLocks noGrp="1"/>
          </p:cNvSpPr>
          <p:nvPr>
            <p:ph type="body" sz="quarter" idx="19"/>
          </p:nvPr>
        </p:nvSpPr>
        <p:spPr>
          <a:xfrm>
            <a:off x="6518275" y="4025900"/>
            <a:ext cx="1201738" cy="1109663"/>
          </a:xfrm>
          <a:blipFill>
            <a:blip r:embed="rId3"/>
            <a:stretch>
              <a:fillRect/>
            </a:stretch>
          </a:blipFill>
        </p:spPr>
        <p:txBody>
          <a:bodyPr/>
          <a:lstStyle>
            <a:lvl1pPr marL="0" indent="0">
              <a:buNone/>
              <a:defRPr sz="100">
                <a:solidFill>
                  <a:schemeClr val="bg1"/>
                </a:solidFill>
              </a:defRPr>
            </a:lvl1pPr>
          </a:lstStyle>
          <a:p>
            <a:pPr lvl="0"/>
            <a:r>
              <a:rPr lang="en-US"/>
              <a:t>Click to edit Master text styles</a:t>
            </a:r>
          </a:p>
        </p:txBody>
      </p:sp>
      <p:sp>
        <p:nvSpPr>
          <p:cNvPr id="16" name="Text Placeholder 20">
            <a:extLst>
              <a:ext uri="{FF2B5EF4-FFF2-40B4-BE49-F238E27FC236}">
                <a16:creationId xmlns:a16="http://schemas.microsoft.com/office/drawing/2014/main" id="{160A024A-0DB5-47BC-83E2-AF47762007AB}"/>
              </a:ext>
            </a:extLst>
          </p:cNvPr>
          <p:cNvSpPr>
            <a:spLocks noGrp="1"/>
          </p:cNvSpPr>
          <p:nvPr>
            <p:ph type="body" sz="quarter" idx="16" hasCustomPrompt="1"/>
          </p:nvPr>
        </p:nvSpPr>
        <p:spPr>
          <a:xfrm>
            <a:off x="463923" y="4923473"/>
            <a:ext cx="4811267" cy="1477328"/>
          </a:xfrm>
        </p:spPr>
        <p:txBody>
          <a:bodyPr wrap="square" anchor="b">
            <a:spAutoFit/>
          </a:bodyPr>
          <a:lstStyle>
            <a:lvl1pPr marL="0" indent="0">
              <a:lnSpc>
                <a:spcPct val="150000"/>
              </a:lnSpc>
              <a:spcBef>
                <a:spcPts val="0"/>
              </a:spcBef>
              <a:spcAft>
                <a:spcPts val="1200"/>
              </a:spcAft>
              <a:buNone/>
              <a:defRPr sz="1600" baseline="0"/>
            </a:lvl1pPr>
            <a:lvl2pPr marL="174625" indent="0">
              <a:buNone/>
              <a:defRPr/>
            </a:lvl2pPr>
          </a:lstStyle>
          <a:p>
            <a:pPr lvl="0"/>
            <a:r>
              <a:rPr lang="en-US"/>
              <a:t>This where your descriptive body text about the project will go. Try to keep it relatively short and simple. Don’t overwhelm the reader with too much content. Convey your point by speaking. </a:t>
            </a:r>
          </a:p>
        </p:txBody>
      </p:sp>
    </p:spTree>
    <p:extLst>
      <p:ext uri="{BB962C8B-B14F-4D97-AF65-F5344CB8AC3E}">
        <p14:creationId xmlns:p14="http://schemas.microsoft.com/office/powerpoint/2010/main" val="302808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roject: 1 Image Full Ble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0" y="0"/>
            <a:ext cx="12192000"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229830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ject: 2 Image Layout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7311207" y="0"/>
            <a:ext cx="4880793"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199" y="472440"/>
            <a:ext cx="6660465" cy="356616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220480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ject: 2 Image Layout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4876800" y="457200"/>
            <a:ext cx="6858000" cy="59436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200" y="457200"/>
            <a:ext cx="4226058" cy="272346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13765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oject: 3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4125468" y="3666744"/>
            <a:ext cx="3941064" cy="2734056"/>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9138" y="0"/>
            <a:ext cx="3941064" cy="4572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p:nvPr>
        </p:nvSpPr>
        <p:spPr>
          <a:xfrm>
            <a:off x="6522720" y="457200"/>
            <a:ext cx="5212080" cy="300199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9"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363546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oject: 3 Image + Caption Layout 1 ">
    <p:spTree>
      <p:nvGrpSpPr>
        <p:cNvPr id="1" name=""/>
        <p:cNvGrpSpPr/>
        <p:nvPr/>
      </p:nvGrpSpPr>
      <p:grpSpPr>
        <a:xfrm>
          <a:off x="0" y="0"/>
          <a:ext cx="0" cy="0"/>
          <a:chOff x="0" y="0"/>
          <a:chExt cx="0" cy="0"/>
        </a:xfrm>
      </p:grpSpPr>
      <p:sp>
        <p:nvSpPr>
          <p:cNvPr id="7" name="Text Placeholder 6"/>
          <p:cNvSpPr>
            <a:spLocks noGrp="1"/>
          </p:cNvSpPr>
          <p:nvPr>
            <p:ph type="body" sz="quarter" idx="18"/>
          </p:nvPr>
        </p:nvSpPr>
        <p:spPr>
          <a:xfrm>
            <a:off x="7569881" y="4208687"/>
            <a:ext cx="2297380" cy="1632042"/>
          </a:xfrm>
          <a:blipFill>
            <a:blip r:embed="rId2"/>
            <a:stretch>
              <a:fillRect/>
            </a:stretch>
          </a:blipFill>
        </p:spPr>
        <p:txBody>
          <a:bodyPr/>
          <a:lstStyle>
            <a:lvl1pPr marL="0" indent="0">
              <a:buNone/>
              <a:defRPr sz="100">
                <a:solidFill>
                  <a:schemeClr val="bg1"/>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hasCustomPrompt="1"/>
          </p:nvPr>
        </p:nvSpPr>
        <p:spPr>
          <a:xfrm>
            <a:off x="4216401" y="457201"/>
            <a:ext cx="3523130" cy="2971799"/>
          </a:xfrm>
          <a:solidFill>
            <a:schemeClr val="bg1">
              <a:lumMod val="95000"/>
            </a:schemeClr>
          </a:solidFill>
        </p:spPr>
        <p:txBody>
          <a:bodyPr anchor="ctr"/>
          <a:lstStyle>
            <a:lvl1pPr marL="0" indent="0" algn="ctr">
              <a:buNone/>
              <a:defRPr sz="1600"/>
            </a:lvl1pPr>
          </a:lstStyle>
          <a:p>
            <a:r>
              <a:rPr lang="en-US"/>
              <a:t>Click to insert image </a:t>
            </a:r>
            <a:br>
              <a:rPr lang="en-US"/>
            </a:br>
            <a:r>
              <a:rPr lang="en-US"/>
              <a:t>[and adjust sizing]</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hasCustomPrompt="1"/>
          </p:nvPr>
        </p:nvSpPr>
        <p:spPr>
          <a:xfrm>
            <a:off x="457200" y="457201"/>
            <a:ext cx="3523129" cy="2971800"/>
          </a:xfrm>
          <a:solidFill>
            <a:schemeClr val="bg1">
              <a:lumMod val="95000"/>
            </a:schemeClr>
          </a:solidFill>
        </p:spPr>
        <p:txBody>
          <a:bodyPr anchor="ctr"/>
          <a:lstStyle>
            <a:lvl1pPr marL="0" indent="0" algn="ctr">
              <a:buNone/>
              <a:defRPr sz="1600"/>
            </a:lvl1pPr>
          </a:lstStyle>
          <a:p>
            <a:r>
              <a:rPr lang="en-US"/>
              <a:t>Click to insert image </a:t>
            </a:r>
            <a:br>
              <a:rPr lang="en-US"/>
            </a:br>
            <a:r>
              <a:rPr lang="en-US"/>
              <a:t>[and adjust sizing]</a:t>
            </a:r>
          </a:p>
        </p:txBody>
      </p:sp>
      <p:sp>
        <p:nvSpPr>
          <p:cNvPr id="11" name="Text Placeholder 20">
            <a:extLst>
              <a:ext uri="{FF2B5EF4-FFF2-40B4-BE49-F238E27FC236}">
                <a16:creationId xmlns:a16="http://schemas.microsoft.com/office/drawing/2014/main" id="{705FBA5D-44E4-4F5B-895C-8CE428221ED3}"/>
              </a:ext>
            </a:extLst>
          </p:cNvPr>
          <p:cNvSpPr>
            <a:spLocks noGrp="1"/>
          </p:cNvSpPr>
          <p:nvPr>
            <p:ph type="body" sz="quarter" idx="16" hasCustomPrompt="1"/>
          </p:nvPr>
        </p:nvSpPr>
        <p:spPr>
          <a:xfrm>
            <a:off x="7832746" y="4541652"/>
            <a:ext cx="1771650" cy="886397"/>
          </a:xfrm>
        </p:spPr>
        <p:txBody>
          <a:bodyPr wrap="square" anchor="t">
            <a:spAutoFit/>
          </a:bodyPr>
          <a:lstStyle>
            <a:lvl1pPr marL="0" indent="0">
              <a:lnSpc>
                <a:spcPct val="120000"/>
              </a:lnSpc>
              <a:spcBef>
                <a:spcPts val="0"/>
              </a:spcBef>
              <a:spcAft>
                <a:spcPts val="1200"/>
              </a:spcAft>
              <a:buNone/>
              <a:defRPr sz="1200" baseline="0"/>
            </a:lvl1pPr>
            <a:lvl2pPr marL="174625" indent="0">
              <a:buNone/>
              <a:defRPr/>
            </a:lvl2pPr>
          </a:lstStyle>
          <a:p>
            <a:pPr lvl="0"/>
            <a:r>
              <a:rPr lang="en-US"/>
              <a:t>Click to insert caption text. Try to keep it relatively short and sweet here.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hasCustomPrompt="1"/>
          </p:nvPr>
        </p:nvSpPr>
        <p:spPr>
          <a:xfrm>
            <a:off x="7975134" y="457200"/>
            <a:ext cx="3522663" cy="2971800"/>
          </a:xfrm>
          <a:solidFill>
            <a:schemeClr val="bg1">
              <a:lumMod val="95000"/>
            </a:schemeClr>
          </a:solidFill>
        </p:spPr>
        <p:txBody>
          <a:bodyPr anchor="ctr"/>
          <a:lstStyle>
            <a:lvl1pPr marL="0" indent="0" algn="ctr">
              <a:buNone/>
              <a:defRPr sz="1600"/>
            </a:lvl1pPr>
          </a:lstStyle>
          <a:p>
            <a:r>
              <a:rPr lang="en-US"/>
              <a:t>Click to insert image </a:t>
            </a:r>
            <a:br>
              <a:rPr lang="en-US"/>
            </a:br>
            <a:r>
              <a:rPr lang="en-US"/>
              <a:t>[and adjust sizing]</a:t>
            </a:r>
          </a:p>
        </p:txBody>
      </p:sp>
      <p:sp>
        <p:nvSpPr>
          <p:cNvPr id="10"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
        <p:nvSpPr>
          <p:cNvPr id="9" name="Text Placeholder 8"/>
          <p:cNvSpPr>
            <a:spLocks noGrp="1"/>
          </p:cNvSpPr>
          <p:nvPr>
            <p:ph type="body" sz="quarter" idx="19"/>
          </p:nvPr>
        </p:nvSpPr>
        <p:spPr>
          <a:xfrm>
            <a:off x="6229350" y="3502559"/>
            <a:ext cx="1262783" cy="1556157"/>
          </a:xfrm>
          <a:blipFill>
            <a:blip r:embed="rId3"/>
            <a:stretch>
              <a:fillRect/>
            </a:stretch>
          </a:blipFill>
        </p:spPr>
        <p:txBody>
          <a:bodyPr/>
          <a:lstStyle>
            <a:lvl1pPr marL="0" indent="0">
              <a:buNone/>
              <a:defRPr sz="1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5944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oject: 3 Image + Caption Layout 2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5577075" y="1837944"/>
            <a:ext cx="3120399" cy="5020056"/>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200" y="457200"/>
            <a:ext cx="4917201" cy="301752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p:nvPr>
        </p:nvSpPr>
        <p:spPr>
          <a:xfrm>
            <a:off x="8891016" y="1025387"/>
            <a:ext cx="2843784" cy="2843784"/>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0"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a:t>Type project name here. Hit enter, then tab to enter location below.</a:t>
            </a:r>
          </a:p>
          <a:p>
            <a:pPr lvl="1"/>
            <a:r>
              <a:rPr lang="en-US"/>
              <a:t>Second level</a:t>
            </a:r>
          </a:p>
        </p:txBody>
      </p:sp>
    </p:spTree>
    <p:extLst>
      <p:ext uri="{BB962C8B-B14F-4D97-AF65-F5344CB8AC3E}">
        <p14:creationId xmlns:p14="http://schemas.microsoft.com/office/powerpoint/2010/main" val="23598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6E1677-05D3-45AB-9BD9-E845F00F7626}"/>
              </a:ext>
            </a:extLst>
          </p:cNvPr>
          <p:cNvSpPr>
            <a:spLocks noGrp="1"/>
          </p:cNvSpPr>
          <p:nvPr>
            <p:ph type="body" sz="quarter" idx="26" hasCustomPrompt="1"/>
          </p:nvPr>
        </p:nvSpPr>
        <p:spPr>
          <a:xfrm>
            <a:off x="2058194" y="1752387"/>
            <a:ext cx="8075613" cy="3353226"/>
          </a:xfrm>
        </p:spPr>
        <p:txBody>
          <a:bodyPr>
            <a:spAutoFit/>
          </a:bodyPr>
          <a:lstStyle>
            <a:lvl1pPr marL="0" indent="0" algn="ctr">
              <a:lnSpc>
                <a:spcPct val="100000"/>
              </a:lnSpc>
              <a:spcBef>
                <a:spcPts val="0"/>
              </a:spcBef>
              <a:spcAft>
                <a:spcPts val="2400"/>
              </a:spcAft>
              <a:buFont typeface="Segoe UI" panose="020B0502040204020203" pitchFamily="34" charset="0"/>
              <a:buChar char="​"/>
              <a:defRPr sz="3600" b="1" baseline="0"/>
            </a:lvl1pPr>
            <a:lvl2pPr marL="0" indent="0" algn="ctr">
              <a:buFont typeface="Segoe UI" panose="020B0502040204020203" pitchFamily="34" charset="0"/>
              <a:buChar char="​"/>
              <a:defRPr sz="1400" b="1"/>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a:t>Quote or other interesting text can go on this call out page. Adjust the margin of the box so the text is centered on the page. Hit enter, then tab to add source below. </a:t>
            </a:r>
          </a:p>
          <a:p>
            <a:pPr lvl="1"/>
            <a:r>
              <a:rPr lang="en-US"/>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a:p>
        </p:txBody>
      </p:sp>
    </p:spTree>
    <p:extLst>
      <p:ext uri="{BB962C8B-B14F-4D97-AF65-F5344CB8AC3E}">
        <p14:creationId xmlns:p14="http://schemas.microsoft.com/office/powerpoint/2010/main" val="39360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serif)">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3EFCFA81-8288-4497-B4E9-A28785F995D9}"/>
              </a:ext>
            </a:extLst>
          </p:cNvPr>
          <p:cNvSpPr>
            <a:spLocks noGrp="1"/>
          </p:cNvSpPr>
          <p:nvPr>
            <p:ph type="body" sz="quarter" idx="26" hasCustomPrompt="1"/>
          </p:nvPr>
        </p:nvSpPr>
        <p:spPr>
          <a:xfrm>
            <a:off x="2058193" y="1710789"/>
            <a:ext cx="8075613" cy="3353226"/>
          </a:xfrm>
        </p:spPr>
        <p:txBody>
          <a:bodyPr>
            <a:spAutoFit/>
          </a:bodyPr>
          <a:lstStyle>
            <a:lvl1pPr marL="0" indent="0" algn="ctr">
              <a:lnSpc>
                <a:spcPct val="100000"/>
              </a:lnSpc>
              <a:spcBef>
                <a:spcPts val="0"/>
              </a:spcBef>
              <a:spcAft>
                <a:spcPts val="2400"/>
              </a:spcAft>
              <a:buFont typeface="Segoe UI" panose="020B0502040204020203" pitchFamily="34" charset="0"/>
              <a:buChar char="​"/>
              <a:defRPr sz="3600" b="1">
                <a:solidFill>
                  <a:schemeClr val="accent1"/>
                </a:solidFill>
                <a:latin typeface="PW Serif" panose="02000603080000020004" pitchFamily="2" charset="0"/>
              </a:defRPr>
            </a:lvl1pPr>
            <a:lvl2pPr marL="0" indent="0" algn="ctr">
              <a:buFont typeface="Segoe UI" panose="020B0502040204020203" pitchFamily="34" charset="0"/>
              <a:buChar char="​"/>
              <a:defRPr sz="1400" b="1">
                <a:solidFill>
                  <a:schemeClr val="accent1"/>
                </a:solidFill>
              </a:defRPr>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a:t>Quote or other interesting text can go on this call out page. Adjust the margin of the box so the text is centered on the page. Hit enter, then tab to add source below. </a:t>
            </a:r>
          </a:p>
          <a:p>
            <a:pPr lvl="1"/>
            <a:r>
              <a:rPr lang="en-US"/>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11" name="Date Placeholder 10">
            <a:extLst>
              <a:ext uri="{FF2B5EF4-FFF2-40B4-BE49-F238E27FC236}">
                <a16:creationId xmlns:a16="http://schemas.microsoft.com/office/drawing/2014/main" id="{B9108513-8F01-48E9-AC19-A95D6DB30642}"/>
              </a:ext>
            </a:extLst>
          </p:cNvPr>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380092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 TOC Layout 3 ">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EECD753-7F09-4CDF-9D2E-8110581F076D}"/>
              </a:ext>
            </a:extLst>
          </p:cNvPr>
          <p:cNvSpPr>
            <a:spLocks noGrp="1"/>
          </p:cNvSpPr>
          <p:nvPr>
            <p:ph type="pic" sz="quarter" idx="14" hasCustomPrompt="1"/>
          </p:nvPr>
        </p:nvSpPr>
        <p:spPr>
          <a:xfrm>
            <a:off x="-47625" y="0"/>
            <a:ext cx="9029700" cy="6858000"/>
          </a:xfrm>
          <a:solidFill>
            <a:schemeClr val="tx1">
              <a:lumMod val="95000"/>
            </a:schemeClr>
          </a:solidFill>
        </p:spPr>
        <p:txBody>
          <a:bodyPr anchor="ctr"/>
          <a:lstStyle>
            <a:lvl1pPr marL="0" indent="0" algn="ctr">
              <a:buNone/>
              <a:defRPr>
                <a:solidFill>
                  <a:schemeClr val="bg1"/>
                </a:solidFill>
              </a:defRPr>
            </a:lvl1pPr>
          </a:lstStyle>
          <a:p>
            <a:r>
              <a:rPr lang="en-US"/>
              <a:t>Click to insert image</a:t>
            </a:r>
          </a:p>
        </p:txBody>
      </p:sp>
      <p:sp>
        <p:nvSpPr>
          <p:cNvPr id="8" name="Text Placeholder 7">
            <a:extLst>
              <a:ext uri="{FF2B5EF4-FFF2-40B4-BE49-F238E27FC236}">
                <a16:creationId xmlns:a16="http://schemas.microsoft.com/office/drawing/2014/main" id="{0090D6CE-8B3B-4C13-9EDC-6B83EF1E1100}"/>
              </a:ext>
            </a:extLst>
          </p:cNvPr>
          <p:cNvSpPr>
            <a:spLocks noGrp="1"/>
          </p:cNvSpPr>
          <p:nvPr>
            <p:ph type="body" sz="quarter" idx="13" hasCustomPrompt="1"/>
          </p:nvPr>
        </p:nvSpPr>
        <p:spPr>
          <a:xfrm>
            <a:off x="9480176" y="5326660"/>
            <a:ext cx="2254624" cy="1074140"/>
          </a:xfrm>
        </p:spPr>
        <p:txBody>
          <a:bodyPr anchor="b">
            <a:sp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baseline="0"/>
            </a:lvl1pPr>
            <a:lvl2pPr marL="174625" indent="-174625">
              <a:lnSpc>
                <a:spcPct val="120000"/>
              </a:lnSpc>
              <a:spcAft>
                <a:spcPts val="300"/>
              </a:spcAft>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a:t>Section Name ― 00 </a:t>
            </a:r>
            <a:br>
              <a:rPr lang="en-US"/>
            </a:br>
            <a:r>
              <a:rPr lang="en-US"/>
              <a:t>(Hit enter, then tab, for second level text.)</a:t>
            </a:r>
          </a:p>
          <a:p>
            <a:pPr lvl="1"/>
            <a:r>
              <a:rPr lang="en-US"/>
              <a:t>Second level</a:t>
            </a:r>
          </a:p>
        </p:txBody>
      </p:sp>
      <p:sp>
        <p:nvSpPr>
          <p:cNvPr id="5" name="Rectangle 4">
            <a:extLst>
              <a:ext uri="{FF2B5EF4-FFF2-40B4-BE49-F238E27FC236}">
                <a16:creationId xmlns:a16="http://schemas.microsoft.com/office/drawing/2014/main" id="{85E44933-11AD-47FD-BE5C-4515D65BE88D}"/>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bg1"/>
                </a:solidFill>
              </a:rPr>
              <a:t>To access sub-level formatting in placeholders, use “tab” or increase /decrease list level on the Home tab.</a:t>
            </a:r>
          </a:p>
          <a:p>
            <a:pPr algn="l"/>
            <a:endParaRPr lang="en-US" sz="1050">
              <a:solidFill>
                <a:schemeClr val="bg1"/>
              </a:solidFill>
            </a:endParaRPr>
          </a:p>
          <a:p>
            <a:pPr algn="l"/>
            <a:endParaRPr lang="en-US" sz="1050">
              <a:solidFill>
                <a:schemeClr val="bg1"/>
              </a:solidFill>
            </a:endParaRPr>
          </a:p>
          <a:p>
            <a:pPr algn="l">
              <a:spcBef>
                <a:spcPts val="600"/>
              </a:spcBef>
            </a:pPr>
            <a:r>
              <a:rPr lang="en-US" sz="1050">
                <a:solidFill>
                  <a:schemeClr val="bg1"/>
                </a:solidFill>
              </a:rPr>
              <a:t>Samples of sub-levels used in template: </a:t>
            </a:r>
          </a:p>
          <a:p>
            <a:pPr algn="l">
              <a:spcBef>
                <a:spcPts val="600"/>
              </a:spcBef>
            </a:pPr>
            <a:r>
              <a:rPr lang="en-US" sz="1050" b="1">
                <a:solidFill>
                  <a:schemeClr val="bg1"/>
                </a:solidFill>
              </a:rPr>
              <a:t>Level 1</a:t>
            </a:r>
          </a:p>
          <a:p>
            <a:pPr algn="l"/>
            <a:r>
              <a:rPr lang="en-US" sz="1050">
                <a:solidFill>
                  <a:schemeClr val="bg1"/>
                </a:solidFill>
              </a:rPr>
              <a:t>Level 2</a:t>
            </a:r>
          </a:p>
          <a:p>
            <a:pPr algn="l"/>
            <a:endParaRPr lang="en-US" sz="1050">
              <a:solidFill>
                <a:schemeClr val="bg1"/>
              </a:solidFill>
            </a:endParaRPr>
          </a:p>
          <a:p>
            <a:pPr algn="l"/>
            <a:r>
              <a:rPr lang="en-US" sz="1050" b="1">
                <a:solidFill>
                  <a:schemeClr val="bg1"/>
                </a:solidFill>
                <a:latin typeface="Arial" panose="020B0604020202020204" pitchFamily="34" charset="0"/>
                <a:cs typeface="Arial" panose="020B0604020202020204" pitchFamily="34" charset="0"/>
              </a:rPr>
              <a:t>― Level 1</a:t>
            </a:r>
          </a:p>
          <a:p>
            <a:pPr algn="l"/>
            <a:r>
              <a:rPr lang="en-US" sz="1050">
                <a:solidFill>
                  <a:schemeClr val="bg1"/>
                </a:solidFill>
                <a:latin typeface="Arial" panose="020B0604020202020204" pitchFamily="34" charset="0"/>
                <a:cs typeface="Arial" panose="020B0604020202020204" pitchFamily="34" charset="0"/>
              </a:rPr>
              <a:t>Level 2</a:t>
            </a:r>
          </a:p>
          <a:p>
            <a:pPr algn="l"/>
            <a:endParaRPr lang="en-US" sz="1050">
              <a:solidFill>
                <a:schemeClr val="bg1"/>
              </a:solidFill>
              <a:latin typeface="Arial" panose="020B0604020202020204" pitchFamily="34" charset="0"/>
              <a:cs typeface="Arial" panose="020B0604020202020204" pitchFamily="34" charset="0"/>
            </a:endParaRPr>
          </a:p>
          <a:p>
            <a:pPr algn="l"/>
            <a:r>
              <a:rPr lang="en-US" sz="1050" b="1">
                <a:solidFill>
                  <a:schemeClr val="bg1"/>
                </a:solidFill>
                <a:latin typeface="Arial" panose="020B0604020202020204" pitchFamily="34" charset="0"/>
                <a:cs typeface="Arial" panose="020B0604020202020204" pitchFamily="34" charset="0"/>
              </a:rPr>
              <a:t>Level 1</a:t>
            </a:r>
          </a:p>
          <a:p>
            <a:pPr algn="l"/>
            <a:r>
              <a:rPr lang="en-US" sz="1050">
                <a:solidFill>
                  <a:schemeClr val="bg1"/>
                </a:solidFill>
                <a:latin typeface="Arial" panose="020B0604020202020204" pitchFamily="34" charset="0"/>
                <a:cs typeface="Arial" panose="020B0604020202020204" pitchFamily="34" charset="0"/>
              </a:rPr>
              <a:t>– Level 2</a:t>
            </a:r>
            <a:endParaRPr lang="en-US" sz="1050">
              <a:solidFill>
                <a:schemeClr val="bg1"/>
              </a:solidFill>
            </a:endParaRPr>
          </a:p>
          <a:p>
            <a:pPr algn="l"/>
            <a:endParaRPr lang="en-US" sz="1050">
              <a:solidFill>
                <a:schemeClr val="bg1"/>
              </a:solidFill>
            </a:endParaRPr>
          </a:p>
        </p:txBody>
      </p:sp>
      <p:cxnSp>
        <p:nvCxnSpPr>
          <p:cNvPr id="6" name="Straight Connector 5">
            <a:extLst>
              <a:ext uri="{FF2B5EF4-FFF2-40B4-BE49-F238E27FC236}">
                <a16:creationId xmlns:a16="http://schemas.microsoft.com/office/drawing/2014/main" id="{485D9887-3A25-46AC-8B72-CAEF709F09B9}"/>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B8CC8D-1D69-4956-B700-D6EB90969765}"/>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5B7312-00B1-42DE-B905-459B61ED9DFA}"/>
              </a:ext>
            </a:extLst>
          </p:cNvPr>
          <p:cNvPicPr>
            <a:picLocks noChangeAspect="1"/>
          </p:cNvPicPr>
          <p:nvPr userDrawn="1"/>
        </p:nvPicPr>
        <p:blipFill>
          <a:blip r:embed="rId2"/>
          <a:stretch>
            <a:fillRect/>
          </a:stretch>
        </p:blipFill>
        <p:spPr>
          <a:xfrm>
            <a:off x="12388052" y="1041943"/>
            <a:ext cx="447619" cy="219048"/>
          </a:xfrm>
          <a:prstGeom prst="rect">
            <a:avLst/>
          </a:prstGeom>
        </p:spPr>
      </p:pic>
      <p:sp>
        <p:nvSpPr>
          <p:cNvPr id="10" name="Title 1">
            <a:extLst>
              <a:ext uri="{FF2B5EF4-FFF2-40B4-BE49-F238E27FC236}">
                <a16:creationId xmlns:a16="http://schemas.microsoft.com/office/drawing/2014/main" id="{6F70813E-9196-4EF6-A668-2D6D18A505EF}"/>
              </a:ext>
            </a:extLst>
          </p:cNvPr>
          <p:cNvSpPr>
            <a:spLocks noGrp="1"/>
          </p:cNvSpPr>
          <p:nvPr>
            <p:ph type="title" hasCustomPrompt="1"/>
          </p:nvPr>
        </p:nvSpPr>
        <p:spPr>
          <a:xfrm>
            <a:off x="457199" y="457201"/>
            <a:ext cx="5527795" cy="1071062"/>
          </a:xfrm>
          <a:solidFill>
            <a:schemeClr val="accent1"/>
          </a:solidFill>
        </p:spPr>
        <p:txBody>
          <a:bodyPr wrap="none" lIns="182880" tIns="182880" rIns="182880" bIns="146304" anchor="t">
            <a:spAutoFit/>
          </a:bodyPr>
          <a:lstStyle>
            <a:lvl1pPr>
              <a:lnSpc>
                <a:spcPct val="100000"/>
              </a:lnSpc>
              <a:spcAft>
                <a:spcPts val="1200"/>
              </a:spcAft>
              <a:defRPr sz="4800" baseline="0"/>
            </a:lvl1pPr>
          </a:lstStyle>
          <a:p>
            <a:r>
              <a:rPr lang="en-US"/>
              <a:t>Add contents title</a:t>
            </a:r>
          </a:p>
        </p:txBody>
      </p:sp>
      <p:sp>
        <p:nvSpPr>
          <p:cNvPr id="14" name="Text Placeholder 2"/>
          <p:cNvSpPr>
            <a:spLocks noGrp="1"/>
          </p:cNvSpPr>
          <p:nvPr>
            <p:ph type="body" sz="quarter" idx="11" hasCustomPrompt="1"/>
          </p:nvPr>
        </p:nvSpPr>
        <p:spPr>
          <a:xfrm>
            <a:off x="457199" y="5814999"/>
            <a:ext cx="4482381" cy="585801"/>
          </a:xfrm>
          <a:solidFill>
            <a:schemeClr val="tx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dirty="0" smtClean="0">
                <a:ln>
                  <a:noFill/>
                </a:ln>
                <a:solidFill>
                  <a:srgbClr val="000000"/>
                </a:solidFill>
                <a:effectLst/>
                <a:uLnTx/>
                <a:uFillTx/>
                <a:latin typeface="PW Centra No2"/>
                <a:ea typeface="+mn-ea"/>
                <a:cs typeface="+mn-cs"/>
              </a:defRPr>
            </a:lvl1pPr>
            <a:lvl2pPr marL="171450" indent="-171450">
              <a:buFont typeface="Arial" panose="020B0604020202020204" pitchFamily="34" charset="0"/>
              <a:buChar char="​"/>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PW Centra No2"/>
                <a:ea typeface="+mn-ea"/>
                <a:cs typeface="+mn-cs"/>
              </a:rPr>
              <a:t>Type project name here. Hit enter, then tab to enter location below.</a:t>
            </a:r>
            <a:endParaRPr lang="en-US"/>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a:t>Second level</a:t>
            </a:r>
          </a:p>
        </p:txBody>
      </p:sp>
    </p:spTree>
    <p:extLst>
      <p:ext uri="{BB962C8B-B14F-4D97-AF65-F5344CB8AC3E}">
        <p14:creationId xmlns:p14="http://schemas.microsoft.com/office/powerpoint/2010/main" val="42187278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 Image (serif)">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B720395B-7874-468F-89E8-1EDC45B44EE2}"/>
              </a:ext>
            </a:extLst>
          </p:cNvPr>
          <p:cNvSpPr>
            <a:spLocks noGrp="1"/>
          </p:cNvSpPr>
          <p:nvPr>
            <p:ph type="body" sz="quarter" idx="26" hasCustomPrompt="1"/>
          </p:nvPr>
        </p:nvSpPr>
        <p:spPr>
          <a:xfrm>
            <a:off x="2058194" y="1383056"/>
            <a:ext cx="8075613" cy="4091889"/>
          </a:xfrm>
        </p:spPr>
        <p:txBody>
          <a:bodyPr lIns="365760" tIns="365760" rIns="365760" bIns="365760">
            <a:spAutoFit/>
          </a:bodyPr>
          <a:lstStyle>
            <a:lvl1pPr marL="0" indent="0" algn="ctr">
              <a:lnSpc>
                <a:spcPct val="100000"/>
              </a:lnSpc>
              <a:spcBef>
                <a:spcPts val="0"/>
              </a:spcBef>
              <a:spcAft>
                <a:spcPts val="2400"/>
              </a:spcAft>
              <a:buFont typeface="Segoe UI" panose="020B0502040204020203" pitchFamily="34" charset="0"/>
              <a:buChar char="​"/>
              <a:defRPr sz="3600" b="1">
                <a:solidFill>
                  <a:schemeClr val="tx1"/>
                </a:solidFill>
                <a:latin typeface="PW Serif" panose="02000603080000020004" pitchFamily="2" charset="0"/>
              </a:defRPr>
            </a:lvl1pPr>
            <a:lvl2pPr marL="0" indent="0" algn="ctr">
              <a:buFont typeface="Segoe UI" panose="020B0502040204020203" pitchFamily="34" charset="0"/>
              <a:buChar char="​"/>
              <a:defRPr sz="1400" b="1">
                <a:solidFill>
                  <a:schemeClr val="tx1"/>
                </a:solidFill>
              </a:defRPr>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a:t>Quote or other interesting text can go on this call out page. Adjust the margin of the box so the text is centered on the page. Hit enter, then tab to add source below. </a:t>
            </a:r>
          </a:p>
          <a:p>
            <a:pPr lvl="1"/>
            <a:r>
              <a:rPr lang="en-US"/>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11" name="Date Placeholder 10">
            <a:extLst>
              <a:ext uri="{FF2B5EF4-FFF2-40B4-BE49-F238E27FC236}">
                <a16:creationId xmlns:a16="http://schemas.microsoft.com/office/drawing/2014/main" id="{B9108513-8F01-48E9-AC19-A95D6DB30642}"/>
              </a:ext>
            </a:extLst>
          </p:cNvPr>
          <p:cNvSpPr>
            <a:spLocks noGrp="1"/>
          </p:cNvSpPr>
          <p:nvPr>
            <p:ph type="dt" sz="half" idx="15"/>
          </p:nvPr>
        </p:nvSpPr>
        <p:spPr/>
        <p:txBody>
          <a:bodyPr/>
          <a:lstStyle/>
          <a:p>
            <a:endParaRPr lang="en-US"/>
          </a:p>
        </p:txBody>
      </p:sp>
      <p:sp>
        <p:nvSpPr>
          <p:cNvPr id="5" name="Picture Placeholder 4">
            <a:extLst>
              <a:ext uri="{FF2B5EF4-FFF2-40B4-BE49-F238E27FC236}">
                <a16:creationId xmlns:a16="http://schemas.microsoft.com/office/drawing/2014/main" id="{034A7FFE-B5BC-40C5-8686-F456E7AED8DB}"/>
              </a:ext>
            </a:extLst>
          </p:cNvPr>
          <p:cNvSpPr>
            <a:spLocks noGrp="1"/>
          </p:cNvSpPr>
          <p:nvPr>
            <p:ph type="pic" sz="quarter" idx="27" hasCustomPrompt="1"/>
          </p:nvPr>
        </p:nvSpPr>
        <p:spPr>
          <a:xfrm>
            <a:off x="0" y="0"/>
            <a:ext cx="12192000" cy="6858000"/>
          </a:xfrm>
        </p:spPr>
        <p:txBody>
          <a:bodyPr tIns="4114800" anchor="ctr"/>
          <a:lstStyle>
            <a:lvl1pPr marL="0" indent="0" algn="ctr">
              <a:buNone/>
              <a:defRPr/>
            </a:lvl1pPr>
          </a:lstStyle>
          <a:p>
            <a:r>
              <a:rPr lang="en-US"/>
              <a:t>IMPORTANT! First click icon in the middle to insert image </a:t>
            </a:r>
            <a:br>
              <a:rPr lang="en-US"/>
            </a:br>
            <a:r>
              <a:rPr lang="en-US"/>
              <a:t>and then send image to back</a:t>
            </a:r>
          </a:p>
        </p:txBody>
      </p:sp>
    </p:spTree>
    <p:extLst>
      <p:ext uri="{BB962C8B-B14F-4D97-AF65-F5344CB8AC3E}">
        <p14:creationId xmlns:p14="http://schemas.microsoft.com/office/powerpoint/2010/main" val="36135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 Image +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p:nvPr>
        </p:nvSpPr>
        <p:spPr>
          <a:xfrm>
            <a:off x="457200" y="1562098"/>
            <a:ext cx="6869946" cy="4838702"/>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a:p>
        </p:txBody>
      </p:sp>
      <p:sp>
        <p:nvSpPr>
          <p:cNvPr id="1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12" name="Text Placeholder 10">
            <a:extLst>
              <a:ext uri="{FF2B5EF4-FFF2-40B4-BE49-F238E27FC236}">
                <a16:creationId xmlns:a16="http://schemas.microsoft.com/office/drawing/2014/main" id="{7DCF1DFA-B532-4C42-9BBD-85000AECA14C}"/>
              </a:ext>
            </a:extLst>
          </p:cNvPr>
          <p:cNvSpPr>
            <a:spLocks noGrp="1"/>
          </p:cNvSpPr>
          <p:nvPr>
            <p:ph type="body" sz="quarter" idx="20" hasCustomPrompt="1"/>
          </p:nvPr>
        </p:nvSpPr>
        <p:spPr>
          <a:xfrm>
            <a:off x="7512254" y="5707532"/>
            <a:ext cx="109728" cy="100584"/>
          </a:xfrm>
          <a:blipFill>
            <a:blip r:embed="rId2"/>
            <a:stretch>
              <a:fillRect/>
            </a:stretch>
          </a:blipFill>
        </p:spPr>
        <p:txBody>
          <a:bodyPr>
            <a:normAutofit/>
          </a:bodyPr>
          <a:lstStyle>
            <a:lvl1pPr marL="0" indent="0">
              <a:buNone/>
              <a:defRPr sz="100"/>
            </a:lvl1pPr>
          </a:lstStyle>
          <a:p>
            <a:pPr lvl="0"/>
            <a:r>
              <a:rPr lang="en-US"/>
              <a:t>.</a:t>
            </a:r>
          </a:p>
        </p:txBody>
      </p:sp>
      <p:sp>
        <p:nvSpPr>
          <p:cNvPr id="15"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7510027" y="5893290"/>
            <a:ext cx="2958462" cy="507510"/>
          </a:xfrm>
        </p:spPr>
        <p:txBody>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add caption</a:t>
            </a:r>
          </a:p>
          <a:p>
            <a:pPr lvl="1"/>
            <a:r>
              <a:rPr lang="en-US"/>
              <a:t>Second level</a:t>
            </a:r>
          </a:p>
        </p:txBody>
      </p:sp>
    </p:spTree>
    <p:extLst>
      <p:ext uri="{BB962C8B-B14F-4D97-AF65-F5344CB8AC3E}">
        <p14:creationId xmlns:p14="http://schemas.microsoft.com/office/powerpoint/2010/main" val="316909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Image + Captions Vertical ">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916A91C-2377-4839-A702-8E37EF95105E}"/>
              </a:ext>
            </a:extLst>
          </p:cNvPr>
          <p:cNvSpPr>
            <a:spLocks noGrp="1"/>
          </p:cNvSpPr>
          <p:nvPr>
            <p:ph type="body" sz="quarter" idx="18" hasCustomPrompt="1"/>
          </p:nvPr>
        </p:nvSpPr>
        <p:spPr>
          <a:xfrm>
            <a:off x="7669312" y="3870882"/>
            <a:ext cx="109728" cy="100584"/>
          </a:xfrm>
          <a:blipFill>
            <a:blip r:embed="rId2"/>
            <a:stretch>
              <a:fillRect/>
            </a:stretch>
          </a:blipFill>
        </p:spPr>
        <p:txBody>
          <a:bodyPr>
            <a:normAutofit/>
          </a:bodyPr>
          <a:lstStyle>
            <a:lvl1pPr>
              <a:defRPr sz="100"/>
            </a:lvl1pPr>
          </a:lstStyle>
          <a:p>
            <a:pPr lvl="0"/>
            <a:r>
              <a:rPr lang="en-US"/>
              <a:t>.</a:t>
            </a:r>
          </a:p>
        </p:txBody>
      </p:sp>
      <p:sp>
        <p:nvSpPr>
          <p:cNvPr id="8" name="Picture Placeholder 7">
            <a:extLst>
              <a:ext uri="{FF2B5EF4-FFF2-40B4-BE49-F238E27FC236}">
                <a16:creationId xmlns:a16="http://schemas.microsoft.com/office/drawing/2014/main" id="{55E777B7-6B63-4F3A-A392-7F916D500D73}"/>
              </a:ext>
            </a:extLst>
          </p:cNvPr>
          <p:cNvSpPr>
            <a:spLocks noGrp="1"/>
          </p:cNvSpPr>
          <p:nvPr>
            <p:ph type="pic" sz="quarter" idx="16"/>
          </p:nvPr>
        </p:nvSpPr>
        <p:spPr>
          <a:xfrm>
            <a:off x="457201" y="2019300"/>
            <a:ext cx="3759200" cy="48387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Tx/>
              <a:buNone/>
              <a:tabLst/>
              <a:defRPr/>
            </a:lvl1p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a:t>Click icon to add 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a:p>
        </p:txBody>
      </p:sp>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p:nvPr>
        </p:nvSpPr>
        <p:spPr>
          <a:xfrm>
            <a:off x="7967664" y="-2243"/>
            <a:ext cx="3767136" cy="4787374"/>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9" name="Text Placeholder 8">
            <a:extLst>
              <a:ext uri="{FF2B5EF4-FFF2-40B4-BE49-F238E27FC236}">
                <a16:creationId xmlns:a16="http://schemas.microsoft.com/office/drawing/2014/main" id="{B0F6FF18-7FA4-43E6-B257-3DF78E62F584}"/>
              </a:ext>
            </a:extLst>
          </p:cNvPr>
          <p:cNvSpPr>
            <a:spLocks noGrp="1"/>
          </p:cNvSpPr>
          <p:nvPr>
            <p:ph type="body" sz="quarter" idx="14" hasCustomPrompt="1"/>
          </p:nvPr>
        </p:nvSpPr>
        <p:spPr>
          <a:xfrm>
            <a:off x="4820578" y="4056640"/>
            <a:ext cx="2958462" cy="507510"/>
          </a:xfrm>
        </p:spPr>
        <p:txBody>
          <a:bodyPr/>
          <a:lstStyle>
            <a:lvl1pPr marL="0" marR="0" indent="0" algn="r"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lgn="r">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r"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a:t>Click to add caption. Hit enter, then tab to add </a:t>
            </a:r>
            <a:r>
              <a:rPr lang="en-US" err="1"/>
              <a:t>subcaption</a:t>
            </a:r>
            <a:r>
              <a:rPr lang="en-US"/>
              <a:t> below. </a:t>
            </a:r>
          </a:p>
          <a:p>
            <a:pPr lvl="1"/>
            <a:r>
              <a:rPr lang="en-US"/>
              <a:t>Second level</a:t>
            </a:r>
          </a:p>
        </p:txBody>
      </p:sp>
      <p:sp>
        <p:nvSpPr>
          <p:cNvPr id="1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17" name="Text Placeholder 10">
            <a:extLst>
              <a:ext uri="{FF2B5EF4-FFF2-40B4-BE49-F238E27FC236}">
                <a16:creationId xmlns:a16="http://schemas.microsoft.com/office/drawing/2014/main" id="{7DCF1DFA-B532-4C42-9BBD-85000AECA14C}"/>
              </a:ext>
            </a:extLst>
          </p:cNvPr>
          <p:cNvSpPr>
            <a:spLocks noGrp="1"/>
          </p:cNvSpPr>
          <p:nvPr>
            <p:ph type="body" sz="quarter" idx="20" hasCustomPrompt="1"/>
          </p:nvPr>
        </p:nvSpPr>
        <p:spPr>
          <a:xfrm>
            <a:off x="4401508" y="2019300"/>
            <a:ext cx="109728" cy="100584"/>
          </a:xfrm>
          <a:blipFill>
            <a:blip r:embed="rId3"/>
            <a:stretch>
              <a:fillRect/>
            </a:stretch>
          </a:blipFill>
        </p:spPr>
        <p:txBody>
          <a:bodyPr>
            <a:normAutofit/>
          </a:bodyPr>
          <a:lstStyle>
            <a:lvl1pPr marL="0" indent="0">
              <a:buNone/>
              <a:defRPr sz="100"/>
            </a:lvl1pPr>
          </a:lstStyle>
          <a:p>
            <a:pPr lvl="0"/>
            <a:r>
              <a:rPr lang="en-US"/>
              <a:t>.</a:t>
            </a:r>
          </a:p>
        </p:txBody>
      </p:sp>
      <p:sp>
        <p:nvSpPr>
          <p:cNvPr id="19"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4399281" y="2205058"/>
            <a:ext cx="2958462" cy="507510"/>
          </a:xfrm>
        </p:spPr>
        <p:txBody>
          <a:bodyPr/>
          <a:lstStyle>
            <a:lvl1pPr marL="0" indent="0">
              <a:buFont typeface="Segoe UI" panose="020B0502040204020203" pitchFamily="34" charset="0"/>
              <a:buChar char="​"/>
              <a:defRPr sz="1200" b="1" baseline="0"/>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add caption. Hit enter, then tab to add </a:t>
            </a:r>
            <a:r>
              <a:rPr lang="en-US" err="1"/>
              <a:t>subcaption</a:t>
            </a:r>
            <a:r>
              <a:rPr lang="en-US"/>
              <a:t> below. </a:t>
            </a:r>
          </a:p>
          <a:p>
            <a:pPr lvl="1"/>
            <a:r>
              <a:rPr lang="en-US"/>
              <a:t>Second level</a:t>
            </a:r>
          </a:p>
        </p:txBody>
      </p:sp>
    </p:spTree>
    <p:extLst>
      <p:ext uri="{BB962C8B-B14F-4D97-AF65-F5344CB8AC3E}">
        <p14:creationId xmlns:p14="http://schemas.microsoft.com/office/powerpoint/2010/main" val="243494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Image + Captions Horizontal ">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5E777B7-6B63-4F3A-A392-7F916D500D73}"/>
              </a:ext>
            </a:extLst>
          </p:cNvPr>
          <p:cNvSpPr>
            <a:spLocks noGrp="1"/>
          </p:cNvSpPr>
          <p:nvPr>
            <p:ph type="pic" sz="quarter" idx="16" hasCustomPrompt="1"/>
          </p:nvPr>
        </p:nvSpPr>
        <p:spPr>
          <a:xfrm>
            <a:off x="457200" y="3478088"/>
            <a:ext cx="5273040" cy="2918601"/>
          </a:xfrm>
          <a:solidFill>
            <a:schemeClr val="bg1">
              <a:lumMod val="95000"/>
            </a:schemeClr>
          </a:solidFill>
        </p:spPr>
        <p:txBody>
          <a:bodyPr anchor="ctr"/>
          <a:lstStyle>
            <a:lvl1pPr marL="0" indent="0" algn="ctr">
              <a:buFontTx/>
              <a:buNone/>
              <a:defRPr/>
            </a:lvl1pPr>
          </a:lstStyle>
          <a:p>
            <a:r>
              <a:rPr lang="en-US"/>
              <a:t>Picture</a:t>
            </a:r>
          </a:p>
        </p:txBody>
      </p:sp>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hasCustomPrompt="1"/>
          </p:nvPr>
        </p:nvSpPr>
        <p:spPr>
          <a:xfrm>
            <a:off x="6461760" y="1562100"/>
            <a:ext cx="5273040" cy="2918602"/>
          </a:xfrm>
          <a:solidFill>
            <a:schemeClr val="bg1">
              <a:lumMod val="95000"/>
            </a:schemeClr>
          </a:solidFill>
        </p:spPr>
        <p:txBody>
          <a:bodyPr anchor="ctr"/>
          <a:lstStyle>
            <a:lvl1pPr marL="0" indent="0" algn="ctr">
              <a:buNone/>
              <a:defRPr/>
            </a:lvl1pPr>
          </a:lstStyle>
          <a:p>
            <a:r>
              <a:rPr lang="en-US"/>
              <a:t>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a:p>
        </p:txBody>
      </p:sp>
      <p:sp>
        <p:nvSpPr>
          <p:cNvPr id="1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13" name="Text Placeholder 17">
            <a:extLst>
              <a:ext uri="{FF2B5EF4-FFF2-40B4-BE49-F238E27FC236}">
                <a16:creationId xmlns:a16="http://schemas.microsoft.com/office/drawing/2014/main" id="{C916A91C-2377-4839-A702-8E37EF95105E}"/>
              </a:ext>
            </a:extLst>
          </p:cNvPr>
          <p:cNvSpPr>
            <a:spLocks noGrp="1"/>
          </p:cNvSpPr>
          <p:nvPr>
            <p:ph type="body" sz="quarter" idx="20" hasCustomPrompt="1"/>
          </p:nvPr>
        </p:nvSpPr>
        <p:spPr>
          <a:xfrm>
            <a:off x="6169151" y="1562100"/>
            <a:ext cx="109728" cy="100584"/>
          </a:xfrm>
          <a:blipFill>
            <a:blip r:embed="rId2"/>
            <a:stretch>
              <a:fillRect/>
            </a:stretch>
          </a:blipFill>
        </p:spPr>
        <p:txBody>
          <a:bodyPr>
            <a:normAutofit/>
          </a:bodyPr>
          <a:lstStyle>
            <a:lvl1pPr>
              <a:defRPr sz="100"/>
            </a:lvl1pPr>
          </a:lstStyle>
          <a:p>
            <a:pPr lvl="0"/>
            <a:r>
              <a:rPr lang="en-US"/>
              <a:t>.</a:t>
            </a:r>
          </a:p>
        </p:txBody>
      </p:sp>
      <p:sp>
        <p:nvSpPr>
          <p:cNvPr id="17"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3320417" y="1747858"/>
            <a:ext cx="2958462" cy="507510"/>
          </a:xfrm>
        </p:spPr>
        <p:txBody>
          <a:bodyPr/>
          <a:lstStyle>
            <a:lvl1pPr marL="0" marR="0" indent="0" algn="r"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lgn="r">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r"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a:t>Click to add caption. Hit enter, then tab to add </a:t>
            </a:r>
            <a:r>
              <a:rPr lang="en-US" err="1"/>
              <a:t>subcaption</a:t>
            </a:r>
            <a:r>
              <a:rPr lang="en-US"/>
              <a:t> below. </a:t>
            </a:r>
          </a:p>
          <a:p>
            <a:pPr lvl="1"/>
            <a:r>
              <a:rPr lang="en-US"/>
              <a:t>Second level</a:t>
            </a:r>
          </a:p>
        </p:txBody>
      </p:sp>
      <p:sp>
        <p:nvSpPr>
          <p:cNvPr id="20" name="Text Placeholder 10">
            <a:extLst>
              <a:ext uri="{FF2B5EF4-FFF2-40B4-BE49-F238E27FC236}">
                <a16:creationId xmlns:a16="http://schemas.microsoft.com/office/drawing/2014/main" id="{7DCF1DFA-B532-4C42-9BBD-85000AECA14C}"/>
              </a:ext>
            </a:extLst>
          </p:cNvPr>
          <p:cNvSpPr>
            <a:spLocks noGrp="1"/>
          </p:cNvSpPr>
          <p:nvPr>
            <p:ph type="body" sz="quarter" idx="22" hasCustomPrompt="1"/>
          </p:nvPr>
        </p:nvSpPr>
        <p:spPr>
          <a:xfrm>
            <a:off x="5915348" y="5623712"/>
            <a:ext cx="109728" cy="100584"/>
          </a:xfrm>
          <a:blipFill>
            <a:blip r:embed="rId3"/>
            <a:stretch>
              <a:fillRect/>
            </a:stretch>
          </a:blipFill>
        </p:spPr>
        <p:txBody>
          <a:bodyPr>
            <a:normAutofit/>
          </a:bodyPr>
          <a:lstStyle>
            <a:lvl1pPr marL="0" indent="0">
              <a:buNone/>
              <a:defRPr sz="100"/>
            </a:lvl1pPr>
          </a:lstStyle>
          <a:p>
            <a:pPr lvl="0"/>
            <a:r>
              <a:rPr lang="en-US"/>
              <a:t>.</a:t>
            </a:r>
          </a:p>
        </p:txBody>
      </p:sp>
      <p:sp>
        <p:nvSpPr>
          <p:cNvPr id="21" name="Text Placeholder 8">
            <a:extLst>
              <a:ext uri="{FF2B5EF4-FFF2-40B4-BE49-F238E27FC236}">
                <a16:creationId xmlns:a16="http://schemas.microsoft.com/office/drawing/2014/main" id="{B0F6FF18-7FA4-43E6-B257-3DF78E62F584}"/>
              </a:ext>
            </a:extLst>
          </p:cNvPr>
          <p:cNvSpPr>
            <a:spLocks noGrp="1"/>
          </p:cNvSpPr>
          <p:nvPr>
            <p:ph type="body" sz="quarter" idx="23" hasCustomPrompt="1"/>
          </p:nvPr>
        </p:nvSpPr>
        <p:spPr>
          <a:xfrm>
            <a:off x="5913121" y="5809470"/>
            <a:ext cx="2958462" cy="507510"/>
          </a:xfrm>
        </p:spPr>
        <p:txBody>
          <a:bodyPr/>
          <a:lstStyle>
            <a:lvl1pPr marL="0" marR="0" indent="0" algn="l"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l"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a:t>Click to add caption. Hit enter, then tab to add </a:t>
            </a:r>
            <a:r>
              <a:rPr lang="en-US" err="1"/>
              <a:t>subcaption</a:t>
            </a:r>
            <a:r>
              <a:rPr lang="en-US"/>
              <a:t> below. </a:t>
            </a:r>
          </a:p>
          <a:p>
            <a:pPr lvl="1"/>
            <a:r>
              <a:rPr lang="en-US"/>
              <a:t>Second level</a:t>
            </a:r>
          </a:p>
        </p:txBody>
      </p:sp>
    </p:spTree>
    <p:extLst>
      <p:ext uri="{BB962C8B-B14F-4D97-AF65-F5344CB8AC3E}">
        <p14:creationId xmlns:p14="http://schemas.microsoft.com/office/powerpoint/2010/main" val="11832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Image + Caption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hasCustomPrompt="1"/>
          </p:nvPr>
        </p:nvSpPr>
        <p:spPr>
          <a:xfrm>
            <a:off x="3794125" y="1562100"/>
            <a:ext cx="2652713" cy="147002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 </a:t>
            </a:r>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182"/>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6964160"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9" name="Text Placeholder 18">
            <a:extLst>
              <a:ext uri="{FF2B5EF4-FFF2-40B4-BE49-F238E27FC236}">
                <a16:creationId xmlns:a16="http://schemas.microsoft.com/office/drawing/2014/main" id="{2DE6B9D2-02F9-4B79-B71F-D84A728DFDA4}"/>
              </a:ext>
            </a:extLst>
          </p:cNvPr>
          <p:cNvSpPr>
            <a:spLocks noGrp="1"/>
          </p:cNvSpPr>
          <p:nvPr>
            <p:ph type="body" sz="quarter" idx="16" hasCustomPrompt="1"/>
          </p:nvPr>
        </p:nvSpPr>
        <p:spPr>
          <a:xfrm>
            <a:off x="6431970" y="1562099"/>
            <a:ext cx="2118305" cy="1470025"/>
          </a:xfrm>
          <a:solidFill>
            <a:schemeClr val="tx1"/>
          </a:solidFill>
        </p:spPr>
        <p:txBody>
          <a:bodyPr lIns="182880" tIns="182880" rIns="182880" bIns="182880">
            <a:normAutofit/>
          </a:bodyPr>
          <a:lstStyle>
            <a:lvl1pPr marL="0" indent="0">
              <a:buFont typeface="Segoe UI" panose="020B0502040204020203" pitchFamily="34" charset="0"/>
              <a:buNone/>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1" name="Text Placeholder 20">
            <a:extLst>
              <a:ext uri="{FF2B5EF4-FFF2-40B4-BE49-F238E27FC236}">
                <a16:creationId xmlns:a16="http://schemas.microsoft.com/office/drawing/2014/main" id="{7B90B264-255B-460A-B30F-A9B9174F8722}"/>
              </a:ext>
            </a:extLst>
          </p:cNvPr>
          <p:cNvSpPr>
            <a:spLocks noGrp="1"/>
          </p:cNvSpPr>
          <p:nvPr>
            <p:ph type="body" sz="quarter" idx="17" hasCustomPrompt="1"/>
          </p:nvPr>
        </p:nvSpPr>
        <p:spPr>
          <a:xfrm>
            <a:off x="3102312" y="4325182"/>
            <a:ext cx="2109788" cy="1461256"/>
          </a:xfrm>
          <a:solidFill>
            <a:schemeClr val="tx1"/>
          </a:solidFill>
        </p:spPr>
        <p:txBody>
          <a:bodyPr lIns="182880" tIns="182880" rIns="182880" bIns="182880">
            <a:normAutofit/>
          </a:bodyPr>
          <a:lstStyle>
            <a:lvl1pPr marL="0" indent="0">
              <a:buFont typeface="Segoe UI" panose="020B0502040204020203" pitchFamily="34" charset="0"/>
              <a:buChar char="​"/>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22">
            <a:extLst>
              <a:ext uri="{FF2B5EF4-FFF2-40B4-BE49-F238E27FC236}">
                <a16:creationId xmlns:a16="http://schemas.microsoft.com/office/drawing/2014/main" id="{7F9A8AC0-F03F-4667-A0D8-6B316A49C17C}"/>
              </a:ext>
            </a:extLst>
          </p:cNvPr>
          <p:cNvSpPr>
            <a:spLocks noGrp="1"/>
          </p:cNvSpPr>
          <p:nvPr>
            <p:ph type="body" sz="quarter" idx="18" hasCustomPrompt="1"/>
          </p:nvPr>
        </p:nvSpPr>
        <p:spPr>
          <a:xfrm>
            <a:off x="9607438" y="4324350"/>
            <a:ext cx="2127362" cy="1463040"/>
          </a:xfrm>
          <a:solidFill>
            <a:schemeClr val="tx1"/>
          </a:solidFill>
        </p:spPr>
        <p:txBody>
          <a:bodyPr lIns="182880" tIns="182880" rIns="182880" bIns="182880">
            <a:normAutofit/>
          </a:bodyPr>
          <a:lstStyle>
            <a:lvl1pPr marL="0" indent="0">
              <a:buFont typeface="Segoe UI" panose="020B0502040204020203" pitchFamily="34" charset="0"/>
              <a:buChar char="​"/>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3794125" y="3190303"/>
            <a:ext cx="4756150" cy="457200"/>
          </a:xfrm>
        </p:spPr>
        <p:txBody>
          <a:bodyPr>
            <a:noAutofit/>
          </a:bodyPr>
          <a:lstStyle>
            <a:lvl1pPr marL="0" indent="0">
              <a:buFont typeface="Segoe UI" panose="020B0502040204020203" pitchFamily="34" charset="0"/>
              <a:buChar char="​"/>
              <a:defRPr sz="1200" b="1" baseline="0"/>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4748177"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6964363" y="5934112"/>
            <a:ext cx="4760912"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158639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Image + Caption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p:nvPr>
        </p:nvSpPr>
        <p:spPr>
          <a:xfrm>
            <a:off x="3794125" y="1562100"/>
            <a:ext cx="2652713"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938"/>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6964160"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8" name="Picture Placeholder 7">
            <a:extLst>
              <a:ext uri="{FF2B5EF4-FFF2-40B4-BE49-F238E27FC236}">
                <a16:creationId xmlns:a16="http://schemas.microsoft.com/office/drawing/2014/main" id="{E4C87F51-C2B2-404E-851E-E1A26FE77486}"/>
              </a:ext>
            </a:extLst>
          </p:cNvPr>
          <p:cNvSpPr>
            <a:spLocks noGrp="1"/>
          </p:cNvSpPr>
          <p:nvPr>
            <p:ph type="pic" sz="quarter" idx="22"/>
          </p:nvPr>
        </p:nvSpPr>
        <p:spPr>
          <a:xfrm>
            <a:off x="9078719"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3794125" y="3190303"/>
            <a:ext cx="2652359"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2657505"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6964363" y="5934112"/>
            <a:ext cx="2650922"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14" name="Text Placeholder 13">
            <a:extLst>
              <a:ext uri="{FF2B5EF4-FFF2-40B4-BE49-F238E27FC236}">
                <a16:creationId xmlns:a16="http://schemas.microsoft.com/office/drawing/2014/main" id="{CCD4D9C3-AB61-40F4-B5F3-B30B151D383D}"/>
              </a:ext>
            </a:extLst>
          </p:cNvPr>
          <p:cNvSpPr>
            <a:spLocks noGrp="1"/>
          </p:cNvSpPr>
          <p:nvPr>
            <p:ph type="body" sz="quarter" idx="23" hasCustomPrompt="1"/>
          </p:nvPr>
        </p:nvSpPr>
        <p:spPr>
          <a:xfrm>
            <a:off x="9078719" y="3190303"/>
            <a:ext cx="2656081"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0"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346272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 Image +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4C87F51-C2B2-404E-851E-E1A26FE77486}"/>
              </a:ext>
            </a:extLst>
          </p:cNvPr>
          <p:cNvSpPr>
            <a:spLocks noGrp="1"/>
          </p:cNvSpPr>
          <p:nvPr>
            <p:ph type="pic" sz="quarter" idx="22"/>
          </p:nvPr>
        </p:nvSpPr>
        <p:spPr>
          <a:xfrm>
            <a:off x="3341132"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p:nvPr>
        </p:nvSpPr>
        <p:spPr>
          <a:xfrm>
            <a:off x="463923" y="1562100"/>
            <a:ext cx="2652713"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3341132"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a:p>
        </p:txBody>
      </p:sp>
      <p:sp>
        <p:nvSpPr>
          <p:cNvPr id="11" name="Rectangle 10">
            <a:extLst>
              <a:ext uri="{FF2B5EF4-FFF2-40B4-BE49-F238E27FC236}">
                <a16:creationId xmlns:a16="http://schemas.microsoft.com/office/drawing/2014/main" id="{DD9BA266-52A3-41B6-B0D0-8AB160C720A2}"/>
              </a:ext>
            </a:extLst>
          </p:cNvPr>
          <p:cNvSpPr/>
          <p:nvPr userDrawn="1"/>
        </p:nvSpPr>
        <p:spPr>
          <a:xfrm>
            <a:off x="462945" y="4325183"/>
            <a:ext cx="2651760" cy="14630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938"/>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463923" y="3190303"/>
            <a:ext cx="2652359"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265750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3341132" y="5934112"/>
            <a:ext cx="2650922"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14" name="Text Placeholder 13">
            <a:extLst>
              <a:ext uri="{FF2B5EF4-FFF2-40B4-BE49-F238E27FC236}">
                <a16:creationId xmlns:a16="http://schemas.microsoft.com/office/drawing/2014/main" id="{CCD4D9C3-AB61-40F4-B5F3-B30B151D383D}"/>
              </a:ext>
            </a:extLst>
          </p:cNvPr>
          <p:cNvSpPr>
            <a:spLocks noGrp="1"/>
          </p:cNvSpPr>
          <p:nvPr>
            <p:ph type="body" sz="quarter" idx="23" hasCustomPrompt="1"/>
          </p:nvPr>
        </p:nvSpPr>
        <p:spPr>
          <a:xfrm>
            <a:off x="3341132" y="3190303"/>
            <a:ext cx="2656081"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12" name="Picture Placeholder 11">
            <a:extLst>
              <a:ext uri="{FF2B5EF4-FFF2-40B4-BE49-F238E27FC236}">
                <a16:creationId xmlns:a16="http://schemas.microsoft.com/office/drawing/2014/main" id="{CFDE961C-5591-4869-A872-59C122D7376A}"/>
              </a:ext>
            </a:extLst>
          </p:cNvPr>
          <p:cNvSpPr>
            <a:spLocks noGrp="1"/>
          </p:cNvSpPr>
          <p:nvPr>
            <p:ph type="pic" sz="quarter" idx="24"/>
          </p:nvPr>
        </p:nvSpPr>
        <p:spPr>
          <a:xfrm>
            <a:off x="6223476"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2" name="Picture Placeholder 21">
            <a:extLst>
              <a:ext uri="{FF2B5EF4-FFF2-40B4-BE49-F238E27FC236}">
                <a16:creationId xmlns:a16="http://schemas.microsoft.com/office/drawing/2014/main" id="{7FEC4FFB-3285-4A40-ABC2-1338ED1CF5D0}"/>
              </a:ext>
            </a:extLst>
          </p:cNvPr>
          <p:cNvSpPr>
            <a:spLocks noGrp="1"/>
          </p:cNvSpPr>
          <p:nvPr>
            <p:ph type="pic" sz="quarter" idx="25"/>
          </p:nvPr>
        </p:nvSpPr>
        <p:spPr>
          <a:xfrm>
            <a:off x="9083675"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4" name="Picture Placeholder 23">
            <a:extLst>
              <a:ext uri="{FF2B5EF4-FFF2-40B4-BE49-F238E27FC236}">
                <a16:creationId xmlns:a16="http://schemas.microsoft.com/office/drawing/2014/main" id="{691B1E14-6330-4F3F-B771-EABDED4556AA}"/>
              </a:ext>
            </a:extLst>
          </p:cNvPr>
          <p:cNvSpPr>
            <a:spLocks noGrp="1"/>
          </p:cNvSpPr>
          <p:nvPr>
            <p:ph type="pic" sz="quarter" idx="26"/>
          </p:nvPr>
        </p:nvSpPr>
        <p:spPr>
          <a:xfrm>
            <a:off x="6225064"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28" name="Picture Placeholder 27">
            <a:extLst>
              <a:ext uri="{FF2B5EF4-FFF2-40B4-BE49-F238E27FC236}">
                <a16:creationId xmlns:a16="http://schemas.microsoft.com/office/drawing/2014/main" id="{6A0A5ADE-6585-4E74-8A84-35F8BF491ECE}"/>
              </a:ext>
            </a:extLst>
          </p:cNvPr>
          <p:cNvSpPr>
            <a:spLocks noGrp="1"/>
          </p:cNvSpPr>
          <p:nvPr>
            <p:ph type="pic" sz="quarter" idx="27"/>
          </p:nvPr>
        </p:nvSpPr>
        <p:spPr>
          <a:xfrm>
            <a:off x="9077297" y="4324350"/>
            <a:ext cx="2649537"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a:t>Click icon to add picture</a:t>
            </a:r>
          </a:p>
        </p:txBody>
      </p:sp>
      <p:sp>
        <p:nvSpPr>
          <p:cNvPr id="31" name="Text Placeholder 30">
            <a:extLst>
              <a:ext uri="{FF2B5EF4-FFF2-40B4-BE49-F238E27FC236}">
                <a16:creationId xmlns:a16="http://schemas.microsoft.com/office/drawing/2014/main" id="{47DBD166-5D8E-4EA0-BB9C-4673983CEA59}"/>
              </a:ext>
            </a:extLst>
          </p:cNvPr>
          <p:cNvSpPr>
            <a:spLocks noGrp="1"/>
          </p:cNvSpPr>
          <p:nvPr>
            <p:ph type="body" sz="quarter" idx="28" hasCustomPrompt="1"/>
          </p:nvPr>
        </p:nvSpPr>
        <p:spPr>
          <a:xfrm>
            <a:off x="6226767" y="3200400"/>
            <a:ext cx="2644542" cy="457200"/>
          </a:xfrm>
        </p:spPr>
        <p:txBody>
          <a:bodyPr>
            <a:noAutofit/>
          </a:bodyPr>
          <a:lstStyle>
            <a:lvl1pPr marL="0" indent="0">
              <a:buFont typeface="Segoe UI" panose="020B0502040204020203" pitchFamily="34" charset="0"/>
              <a:buChar char="​"/>
              <a:tabLst/>
              <a:defRPr sz="1200" b="1"/>
            </a:lvl1pPr>
            <a:lvl2pPr marL="0" indent="0">
              <a:buFont typeface="Segoe UI" panose="020B0502040204020203" pitchFamily="34" charset="0"/>
              <a:buChar char="​"/>
              <a:tabLst/>
              <a:defRPr sz="1200"/>
            </a:lvl2pPr>
            <a:lvl3pPr marL="0" indent="0">
              <a:buFont typeface="Segoe UI" panose="020B0502040204020203" pitchFamily="34" charset="0"/>
              <a:buChar char="​"/>
              <a:tabLst/>
              <a:defRPr sz="1200"/>
            </a:lvl3pPr>
            <a:lvl4pPr marL="0" indent="0">
              <a:buFont typeface="Segoe UI" panose="020B0502040204020203" pitchFamily="34" charset="0"/>
              <a:buChar char="​"/>
              <a:tabLst/>
              <a:defRPr sz="1200"/>
            </a:lvl4pPr>
            <a:lvl5pPr marL="0" indent="0">
              <a:buFont typeface="Segoe UI" panose="020B0502040204020203" pitchFamily="34" charset="0"/>
              <a:buChar char="​"/>
              <a:tabLst/>
              <a:defRPr sz="1200"/>
            </a:lvl5pPr>
          </a:lstStyle>
          <a:p>
            <a:pPr lvl="0"/>
            <a:r>
              <a:rPr lang="en-US"/>
              <a:t>Click to insert name (hit enter, then tab for title on level 2)</a:t>
            </a:r>
          </a:p>
          <a:p>
            <a:pPr lvl="1"/>
            <a:r>
              <a:rPr lang="en-US"/>
              <a:t>Second level</a:t>
            </a:r>
          </a:p>
        </p:txBody>
      </p:sp>
      <p:sp>
        <p:nvSpPr>
          <p:cNvPr id="33" name="Text Placeholder 32">
            <a:extLst>
              <a:ext uri="{FF2B5EF4-FFF2-40B4-BE49-F238E27FC236}">
                <a16:creationId xmlns:a16="http://schemas.microsoft.com/office/drawing/2014/main" id="{2B2F2EC8-ACEC-4BBD-85C2-0EE9A2DB2B43}"/>
              </a:ext>
            </a:extLst>
          </p:cNvPr>
          <p:cNvSpPr>
            <a:spLocks noGrp="1"/>
          </p:cNvSpPr>
          <p:nvPr>
            <p:ph type="body" sz="quarter" idx="29" hasCustomPrompt="1"/>
          </p:nvPr>
        </p:nvSpPr>
        <p:spPr>
          <a:xfrm>
            <a:off x="9075709" y="3190303"/>
            <a:ext cx="265112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35" name="Text Placeholder 34">
            <a:extLst>
              <a:ext uri="{FF2B5EF4-FFF2-40B4-BE49-F238E27FC236}">
                <a16:creationId xmlns:a16="http://schemas.microsoft.com/office/drawing/2014/main" id="{281648AB-4249-4807-8335-972931499E2D}"/>
              </a:ext>
            </a:extLst>
          </p:cNvPr>
          <p:cNvSpPr>
            <a:spLocks noGrp="1"/>
          </p:cNvSpPr>
          <p:nvPr>
            <p:ph type="body" sz="quarter" idx="30" hasCustomPrompt="1"/>
          </p:nvPr>
        </p:nvSpPr>
        <p:spPr>
          <a:xfrm>
            <a:off x="6223000" y="5934075"/>
            <a:ext cx="265112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a:p>
            <a:pPr lvl="2"/>
            <a:endParaRPr lang="en-US"/>
          </a:p>
        </p:txBody>
      </p:sp>
      <p:sp>
        <p:nvSpPr>
          <p:cNvPr id="37" name="Text Placeholder 36">
            <a:extLst>
              <a:ext uri="{FF2B5EF4-FFF2-40B4-BE49-F238E27FC236}">
                <a16:creationId xmlns:a16="http://schemas.microsoft.com/office/drawing/2014/main" id="{9B635869-3C95-48AF-9861-EF31790FCB98}"/>
              </a:ext>
            </a:extLst>
          </p:cNvPr>
          <p:cNvSpPr>
            <a:spLocks noGrp="1"/>
          </p:cNvSpPr>
          <p:nvPr>
            <p:ph type="body" sz="quarter" idx="31" hasCustomPrompt="1"/>
          </p:nvPr>
        </p:nvSpPr>
        <p:spPr>
          <a:xfrm>
            <a:off x="9083675" y="5915025"/>
            <a:ext cx="2643188" cy="47625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a:t>Click to insert name (hit enter, then tab for title on level 2)</a:t>
            </a:r>
          </a:p>
          <a:p>
            <a:pPr lvl="1"/>
            <a:r>
              <a:rPr lang="en-US"/>
              <a:t>Second level</a:t>
            </a:r>
          </a:p>
        </p:txBody>
      </p:sp>
      <p:sp>
        <p:nvSpPr>
          <p:cNvPr id="3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306556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4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1C2270E-ADBE-4ABF-AC41-3601AE62D8A0}"/>
              </a:ext>
            </a:extLst>
          </p:cNvPr>
          <p:cNvSpPr>
            <a:spLocks noGrp="1"/>
          </p:cNvSpPr>
          <p:nvPr>
            <p:ph type="pic" sz="quarter" idx="13"/>
          </p:nvPr>
        </p:nvSpPr>
        <p:spPr>
          <a:xfrm>
            <a:off x="463550"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9" name="Picture Placeholder 8">
            <a:extLst>
              <a:ext uri="{FF2B5EF4-FFF2-40B4-BE49-F238E27FC236}">
                <a16:creationId xmlns:a16="http://schemas.microsoft.com/office/drawing/2014/main" id="{4F40F5E5-7179-44F9-A383-0D09EA01A89B}"/>
              </a:ext>
            </a:extLst>
          </p:cNvPr>
          <p:cNvSpPr>
            <a:spLocks noGrp="1"/>
          </p:cNvSpPr>
          <p:nvPr>
            <p:ph type="pic" sz="quarter" idx="14"/>
          </p:nvPr>
        </p:nvSpPr>
        <p:spPr>
          <a:xfrm>
            <a:off x="2370328"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1" name="Picture Placeholder 10">
            <a:extLst>
              <a:ext uri="{FF2B5EF4-FFF2-40B4-BE49-F238E27FC236}">
                <a16:creationId xmlns:a16="http://schemas.microsoft.com/office/drawing/2014/main" id="{874910F3-E9BC-4A78-8679-50295C333E79}"/>
              </a:ext>
            </a:extLst>
          </p:cNvPr>
          <p:cNvSpPr>
            <a:spLocks noGrp="1"/>
          </p:cNvSpPr>
          <p:nvPr>
            <p:ph type="pic" sz="quarter" idx="15"/>
          </p:nvPr>
        </p:nvSpPr>
        <p:spPr>
          <a:xfrm>
            <a:off x="4277106"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3" name="Picture Placeholder 12">
            <a:extLst>
              <a:ext uri="{FF2B5EF4-FFF2-40B4-BE49-F238E27FC236}">
                <a16:creationId xmlns:a16="http://schemas.microsoft.com/office/drawing/2014/main" id="{BD64DA86-2CAA-450D-A062-AF1A901D1745}"/>
              </a:ext>
            </a:extLst>
          </p:cNvPr>
          <p:cNvSpPr>
            <a:spLocks noGrp="1"/>
          </p:cNvSpPr>
          <p:nvPr>
            <p:ph type="pic" sz="quarter" idx="16"/>
          </p:nvPr>
        </p:nvSpPr>
        <p:spPr>
          <a:xfrm>
            <a:off x="6183884"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5" name="Picture Placeholder 14">
            <a:extLst>
              <a:ext uri="{FF2B5EF4-FFF2-40B4-BE49-F238E27FC236}">
                <a16:creationId xmlns:a16="http://schemas.microsoft.com/office/drawing/2014/main" id="{29AF4BF0-1C56-4E95-9E41-EC04059F8A37}"/>
              </a:ext>
            </a:extLst>
          </p:cNvPr>
          <p:cNvSpPr>
            <a:spLocks noGrp="1"/>
          </p:cNvSpPr>
          <p:nvPr>
            <p:ph type="pic" sz="quarter" idx="17"/>
          </p:nvPr>
        </p:nvSpPr>
        <p:spPr>
          <a:xfrm>
            <a:off x="8090662"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7" name="Picture Placeholder 16">
            <a:extLst>
              <a:ext uri="{FF2B5EF4-FFF2-40B4-BE49-F238E27FC236}">
                <a16:creationId xmlns:a16="http://schemas.microsoft.com/office/drawing/2014/main" id="{80DA9ACF-88EE-4927-89A1-CFC5A0D7EDB4}"/>
              </a:ext>
            </a:extLst>
          </p:cNvPr>
          <p:cNvSpPr>
            <a:spLocks noGrp="1"/>
          </p:cNvSpPr>
          <p:nvPr>
            <p:ph type="pic" sz="quarter" idx="18"/>
          </p:nvPr>
        </p:nvSpPr>
        <p:spPr>
          <a:xfrm>
            <a:off x="9997440" y="1569255"/>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19" name="Picture Placeholder 18">
            <a:extLst>
              <a:ext uri="{FF2B5EF4-FFF2-40B4-BE49-F238E27FC236}">
                <a16:creationId xmlns:a16="http://schemas.microsoft.com/office/drawing/2014/main" id="{11807EF5-EF0B-4A0D-AD71-7ED83699BAE2}"/>
              </a:ext>
            </a:extLst>
          </p:cNvPr>
          <p:cNvSpPr>
            <a:spLocks noGrp="1"/>
          </p:cNvSpPr>
          <p:nvPr>
            <p:ph type="pic" sz="quarter" idx="19"/>
          </p:nvPr>
        </p:nvSpPr>
        <p:spPr>
          <a:xfrm>
            <a:off x="463550"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1" name="Picture Placeholder 20">
            <a:extLst>
              <a:ext uri="{FF2B5EF4-FFF2-40B4-BE49-F238E27FC236}">
                <a16:creationId xmlns:a16="http://schemas.microsoft.com/office/drawing/2014/main" id="{632539E1-8EA1-45AE-A82C-58ADA41A9497}"/>
              </a:ext>
            </a:extLst>
          </p:cNvPr>
          <p:cNvSpPr>
            <a:spLocks noGrp="1"/>
          </p:cNvSpPr>
          <p:nvPr>
            <p:ph type="pic" sz="quarter" idx="20"/>
          </p:nvPr>
        </p:nvSpPr>
        <p:spPr>
          <a:xfrm>
            <a:off x="2370328"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3" name="Picture Placeholder 22">
            <a:extLst>
              <a:ext uri="{FF2B5EF4-FFF2-40B4-BE49-F238E27FC236}">
                <a16:creationId xmlns:a16="http://schemas.microsoft.com/office/drawing/2014/main" id="{84AC6B46-5EC5-4819-968C-BF3E1FC0BC87}"/>
              </a:ext>
            </a:extLst>
          </p:cNvPr>
          <p:cNvSpPr>
            <a:spLocks noGrp="1"/>
          </p:cNvSpPr>
          <p:nvPr>
            <p:ph type="pic" sz="quarter" idx="21"/>
          </p:nvPr>
        </p:nvSpPr>
        <p:spPr>
          <a:xfrm>
            <a:off x="4277106"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5" name="Picture Placeholder 24">
            <a:extLst>
              <a:ext uri="{FF2B5EF4-FFF2-40B4-BE49-F238E27FC236}">
                <a16:creationId xmlns:a16="http://schemas.microsoft.com/office/drawing/2014/main" id="{148F5935-1C16-4F59-A765-88C54C9119B3}"/>
              </a:ext>
            </a:extLst>
          </p:cNvPr>
          <p:cNvSpPr>
            <a:spLocks noGrp="1"/>
          </p:cNvSpPr>
          <p:nvPr>
            <p:ph type="pic" sz="quarter" idx="22"/>
          </p:nvPr>
        </p:nvSpPr>
        <p:spPr>
          <a:xfrm>
            <a:off x="6183884"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7" name="Picture Placeholder 26">
            <a:extLst>
              <a:ext uri="{FF2B5EF4-FFF2-40B4-BE49-F238E27FC236}">
                <a16:creationId xmlns:a16="http://schemas.microsoft.com/office/drawing/2014/main" id="{DFEC2A90-0132-4195-971C-E37C6EE9442C}"/>
              </a:ext>
            </a:extLst>
          </p:cNvPr>
          <p:cNvSpPr>
            <a:spLocks noGrp="1"/>
          </p:cNvSpPr>
          <p:nvPr>
            <p:ph type="pic" sz="quarter" idx="23"/>
          </p:nvPr>
        </p:nvSpPr>
        <p:spPr>
          <a:xfrm>
            <a:off x="8090662"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29" name="Picture Placeholder 28">
            <a:extLst>
              <a:ext uri="{FF2B5EF4-FFF2-40B4-BE49-F238E27FC236}">
                <a16:creationId xmlns:a16="http://schemas.microsoft.com/office/drawing/2014/main" id="{03D1EF7E-FB1C-4F22-A818-D9A8DE208848}"/>
              </a:ext>
            </a:extLst>
          </p:cNvPr>
          <p:cNvSpPr>
            <a:spLocks noGrp="1"/>
          </p:cNvSpPr>
          <p:nvPr>
            <p:ph type="pic" sz="quarter" idx="24"/>
          </p:nvPr>
        </p:nvSpPr>
        <p:spPr>
          <a:xfrm>
            <a:off x="9997440" y="2814486"/>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1" name="Picture Placeholder 30">
            <a:extLst>
              <a:ext uri="{FF2B5EF4-FFF2-40B4-BE49-F238E27FC236}">
                <a16:creationId xmlns:a16="http://schemas.microsoft.com/office/drawing/2014/main" id="{F32CC90A-80C3-439F-93F4-B109DD7B5DF0}"/>
              </a:ext>
            </a:extLst>
          </p:cNvPr>
          <p:cNvSpPr>
            <a:spLocks noGrp="1"/>
          </p:cNvSpPr>
          <p:nvPr>
            <p:ph type="pic" sz="quarter" idx="25"/>
          </p:nvPr>
        </p:nvSpPr>
        <p:spPr>
          <a:xfrm>
            <a:off x="463550"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3" name="Picture Placeholder 32">
            <a:extLst>
              <a:ext uri="{FF2B5EF4-FFF2-40B4-BE49-F238E27FC236}">
                <a16:creationId xmlns:a16="http://schemas.microsoft.com/office/drawing/2014/main" id="{CF12F740-892C-4E93-B52E-C27C6C44D7C4}"/>
              </a:ext>
            </a:extLst>
          </p:cNvPr>
          <p:cNvSpPr>
            <a:spLocks noGrp="1"/>
          </p:cNvSpPr>
          <p:nvPr>
            <p:ph type="pic" sz="quarter" idx="26"/>
          </p:nvPr>
        </p:nvSpPr>
        <p:spPr>
          <a:xfrm>
            <a:off x="2370328"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5" name="Picture Placeholder 34">
            <a:extLst>
              <a:ext uri="{FF2B5EF4-FFF2-40B4-BE49-F238E27FC236}">
                <a16:creationId xmlns:a16="http://schemas.microsoft.com/office/drawing/2014/main" id="{8888EE12-CE6C-48DF-9783-D420C425C493}"/>
              </a:ext>
            </a:extLst>
          </p:cNvPr>
          <p:cNvSpPr>
            <a:spLocks noGrp="1"/>
          </p:cNvSpPr>
          <p:nvPr>
            <p:ph type="pic" sz="quarter" idx="27"/>
          </p:nvPr>
        </p:nvSpPr>
        <p:spPr>
          <a:xfrm>
            <a:off x="4277106"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7" name="Picture Placeholder 36">
            <a:extLst>
              <a:ext uri="{FF2B5EF4-FFF2-40B4-BE49-F238E27FC236}">
                <a16:creationId xmlns:a16="http://schemas.microsoft.com/office/drawing/2014/main" id="{119F714D-4605-4844-A690-F25F51572D4D}"/>
              </a:ext>
            </a:extLst>
          </p:cNvPr>
          <p:cNvSpPr>
            <a:spLocks noGrp="1"/>
          </p:cNvSpPr>
          <p:nvPr>
            <p:ph type="pic" sz="quarter" idx="28"/>
          </p:nvPr>
        </p:nvSpPr>
        <p:spPr>
          <a:xfrm>
            <a:off x="6183884"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9" name="Picture Placeholder 38">
            <a:extLst>
              <a:ext uri="{FF2B5EF4-FFF2-40B4-BE49-F238E27FC236}">
                <a16:creationId xmlns:a16="http://schemas.microsoft.com/office/drawing/2014/main" id="{0D593126-0CB1-4F43-91E0-91499B037A3D}"/>
              </a:ext>
            </a:extLst>
          </p:cNvPr>
          <p:cNvSpPr>
            <a:spLocks noGrp="1"/>
          </p:cNvSpPr>
          <p:nvPr>
            <p:ph type="pic" sz="quarter" idx="29"/>
          </p:nvPr>
        </p:nvSpPr>
        <p:spPr>
          <a:xfrm>
            <a:off x="8090662"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1" name="Picture Placeholder 40">
            <a:extLst>
              <a:ext uri="{FF2B5EF4-FFF2-40B4-BE49-F238E27FC236}">
                <a16:creationId xmlns:a16="http://schemas.microsoft.com/office/drawing/2014/main" id="{86938402-17D1-4524-B381-38C2FC204F9F}"/>
              </a:ext>
            </a:extLst>
          </p:cNvPr>
          <p:cNvSpPr>
            <a:spLocks noGrp="1"/>
          </p:cNvSpPr>
          <p:nvPr>
            <p:ph type="pic" sz="quarter" idx="30"/>
          </p:nvPr>
        </p:nvSpPr>
        <p:spPr>
          <a:xfrm>
            <a:off x="9997440" y="4059717"/>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3" name="Picture Placeholder 42">
            <a:extLst>
              <a:ext uri="{FF2B5EF4-FFF2-40B4-BE49-F238E27FC236}">
                <a16:creationId xmlns:a16="http://schemas.microsoft.com/office/drawing/2014/main" id="{5D0E6A1C-C9FE-4DED-8340-AE541A6A49AE}"/>
              </a:ext>
            </a:extLst>
          </p:cNvPr>
          <p:cNvSpPr>
            <a:spLocks noGrp="1"/>
          </p:cNvSpPr>
          <p:nvPr>
            <p:ph type="pic" sz="quarter" idx="31"/>
          </p:nvPr>
        </p:nvSpPr>
        <p:spPr>
          <a:xfrm>
            <a:off x="463550"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5" name="Picture Placeholder 44">
            <a:extLst>
              <a:ext uri="{FF2B5EF4-FFF2-40B4-BE49-F238E27FC236}">
                <a16:creationId xmlns:a16="http://schemas.microsoft.com/office/drawing/2014/main" id="{6DA4768F-1C87-4769-89BF-BF655796BAA4}"/>
              </a:ext>
            </a:extLst>
          </p:cNvPr>
          <p:cNvSpPr>
            <a:spLocks noGrp="1"/>
          </p:cNvSpPr>
          <p:nvPr>
            <p:ph type="pic" sz="quarter" idx="32"/>
          </p:nvPr>
        </p:nvSpPr>
        <p:spPr>
          <a:xfrm>
            <a:off x="2370328"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7" name="Picture Placeholder 46">
            <a:extLst>
              <a:ext uri="{FF2B5EF4-FFF2-40B4-BE49-F238E27FC236}">
                <a16:creationId xmlns:a16="http://schemas.microsoft.com/office/drawing/2014/main" id="{C6C14BD0-F164-4EF6-9FD2-78EC209EE5C7}"/>
              </a:ext>
            </a:extLst>
          </p:cNvPr>
          <p:cNvSpPr>
            <a:spLocks noGrp="1"/>
          </p:cNvSpPr>
          <p:nvPr>
            <p:ph type="pic" sz="quarter" idx="33"/>
          </p:nvPr>
        </p:nvSpPr>
        <p:spPr>
          <a:xfrm>
            <a:off x="4277106"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49" name="Picture Placeholder 48">
            <a:extLst>
              <a:ext uri="{FF2B5EF4-FFF2-40B4-BE49-F238E27FC236}">
                <a16:creationId xmlns:a16="http://schemas.microsoft.com/office/drawing/2014/main" id="{784AF63C-0B6E-499B-9DC9-D5808D3E6585}"/>
              </a:ext>
            </a:extLst>
          </p:cNvPr>
          <p:cNvSpPr>
            <a:spLocks noGrp="1"/>
          </p:cNvSpPr>
          <p:nvPr>
            <p:ph type="pic" sz="quarter" idx="34"/>
          </p:nvPr>
        </p:nvSpPr>
        <p:spPr>
          <a:xfrm>
            <a:off x="6183884"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50" name="Date Placeholder 49">
            <a:extLst>
              <a:ext uri="{FF2B5EF4-FFF2-40B4-BE49-F238E27FC236}">
                <a16:creationId xmlns:a16="http://schemas.microsoft.com/office/drawing/2014/main" id="{E4C1B1E2-CA36-4FD1-BDF6-5625DCD4DA31}"/>
              </a:ext>
            </a:extLst>
          </p:cNvPr>
          <p:cNvSpPr>
            <a:spLocks noGrp="1"/>
          </p:cNvSpPr>
          <p:nvPr>
            <p:ph type="dt" sz="half" idx="35"/>
          </p:nvPr>
        </p:nvSpPr>
        <p:spPr/>
        <p:txBody>
          <a:bodyPr/>
          <a:lstStyle/>
          <a:p>
            <a:endParaRPr lang="en-US"/>
          </a:p>
        </p:txBody>
      </p:sp>
      <p:sp>
        <p:nvSpPr>
          <p:cNvPr id="51" name="Footer Placeholder 50">
            <a:extLst>
              <a:ext uri="{FF2B5EF4-FFF2-40B4-BE49-F238E27FC236}">
                <a16:creationId xmlns:a16="http://schemas.microsoft.com/office/drawing/2014/main" id="{22EDB26C-5236-4D7C-9F6D-F706ADC74EE8}"/>
              </a:ext>
            </a:extLst>
          </p:cNvPr>
          <p:cNvSpPr>
            <a:spLocks noGrp="1"/>
          </p:cNvSpPr>
          <p:nvPr>
            <p:ph type="ftr" sz="quarter" idx="36"/>
          </p:nvPr>
        </p:nvSpPr>
        <p:spPr>
          <a:xfrm>
            <a:off x="9682842" y="6410137"/>
            <a:ext cx="2051957" cy="365124"/>
          </a:xfrm>
          <a:prstGeom prst="rect">
            <a:avLst/>
          </a:prstGeom>
        </p:spPr>
        <p:txBody>
          <a:bodyPr/>
          <a:lstStyle/>
          <a:p>
            <a:endParaRPr lang="en-US"/>
          </a:p>
        </p:txBody>
      </p:sp>
      <p:sp>
        <p:nvSpPr>
          <p:cNvPr id="52" name="Slide Number Placeholder 51">
            <a:extLst>
              <a:ext uri="{FF2B5EF4-FFF2-40B4-BE49-F238E27FC236}">
                <a16:creationId xmlns:a16="http://schemas.microsoft.com/office/drawing/2014/main" id="{38133305-357B-4158-BEBE-4169C458FD60}"/>
              </a:ext>
            </a:extLst>
          </p:cNvPr>
          <p:cNvSpPr>
            <a:spLocks noGrp="1"/>
          </p:cNvSpPr>
          <p:nvPr>
            <p:ph type="sldNum" sz="quarter" idx="37"/>
          </p:nvPr>
        </p:nvSpPr>
        <p:spPr/>
        <p:txBody>
          <a:bodyPr/>
          <a:lstStyle/>
          <a:p>
            <a:fld id="{DD7C5E4E-CFDF-4048-AADC-D61B5EC07D91}" type="slidenum">
              <a:rPr lang="en-US" smtClean="0"/>
              <a:pPr/>
              <a:t>‹#›</a:t>
            </a:fld>
            <a:endParaRPr lang="en-US"/>
          </a:p>
        </p:txBody>
      </p:sp>
      <p:sp>
        <p:nvSpPr>
          <p:cNvPr id="54" name="Picture Placeholder 53">
            <a:extLst>
              <a:ext uri="{FF2B5EF4-FFF2-40B4-BE49-F238E27FC236}">
                <a16:creationId xmlns:a16="http://schemas.microsoft.com/office/drawing/2014/main" id="{2DECB1B6-2D0C-41AF-9C00-E99FBC22B9D9}"/>
              </a:ext>
            </a:extLst>
          </p:cNvPr>
          <p:cNvSpPr>
            <a:spLocks noGrp="1"/>
          </p:cNvSpPr>
          <p:nvPr>
            <p:ph type="pic" sz="quarter" idx="38"/>
          </p:nvPr>
        </p:nvSpPr>
        <p:spPr>
          <a:xfrm>
            <a:off x="8090662"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56" name="Picture Placeholder 55">
            <a:extLst>
              <a:ext uri="{FF2B5EF4-FFF2-40B4-BE49-F238E27FC236}">
                <a16:creationId xmlns:a16="http://schemas.microsoft.com/office/drawing/2014/main" id="{DD181DEC-7918-48DD-A80A-9BAC6E7B601C}"/>
              </a:ext>
            </a:extLst>
          </p:cNvPr>
          <p:cNvSpPr>
            <a:spLocks noGrp="1"/>
          </p:cNvSpPr>
          <p:nvPr>
            <p:ph type="pic" sz="quarter" idx="39"/>
          </p:nvPr>
        </p:nvSpPr>
        <p:spPr>
          <a:xfrm>
            <a:off x="9997440" y="5304949"/>
            <a:ext cx="1737360" cy="1097280"/>
          </a:xfrm>
          <a:solidFill>
            <a:schemeClr val="bg1">
              <a:lumMod val="95000"/>
            </a:schemeClr>
          </a:solidFill>
        </p:spPr>
        <p:txBody>
          <a:bodyPr anchor="ctr"/>
          <a:lstStyle>
            <a:lvl1pPr marL="0" indent="0" algn="ctr">
              <a:buNone/>
              <a:defRPr sz="1400"/>
            </a:lvl1pPr>
          </a:lstStyle>
          <a:p>
            <a:r>
              <a:rPr lang="en-US"/>
              <a:t>Click icon to add picture</a:t>
            </a:r>
          </a:p>
        </p:txBody>
      </p:sp>
      <p:sp>
        <p:nvSpPr>
          <p:cNvPr id="38"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Tree>
    <p:extLst>
      <p:ext uri="{BB962C8B-B14F-4D97-AF65-F5344CB8AC3E}">
        <p14:creationId xmlns:p14="http://schemas.microsoft.com/office/powerpoint/2010/main" val="114924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Image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C52B7D-CB8C-45AE-8244-99EB733ADDD8}"/>
              </a:ext>
            </a:extLst>
          </p:cNvPr>
          <p:cNvSpPr>
            <a:spLocks noGrp="1"/>
          </p:cNvSpPr>
          <p:nvPr>
            <p:ph type="pic" sz="quarter" idx="13"/>
          </p:nvPr>
        </p:nvSpPr>
        <p:spPr>
          <a:xfrm>
            <a:off x="463923" y="1569089"/>
            <a:ext cx="320954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9" name="Picture Placeholder 8">
            <a:extLst>
              <a:ext uri="{FF2B5EF4-FFF2-40B4-BE49-F238E27FC236}">
                <a16:creationId xmlns:a16="http://schemas.microsoft.com/office/drawing/2014/main" id="{FB19D1F8-3747-4C18-A8DA-2B3C7B9704B4}"/>
              </a:ext>
            </a:extLst>
          </p:cNvPr>
          <p:cNvSpPr>
            <a:spLocks noGrp="1"/>
          </p:cNvSpPr>
          <p:nvPr>
            <p:ph type="pic" sz="quarter" idx="14"/>
          </p:nvPr>
        </p:nvSpPr>
        <p:spPr>
          <a:xfrm>
            <a:off x="4486149" y="1569089"/>
            <a:ext cx="320954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11" name="Picture Placeholder 10">
            <a:extLst>
              <a:ext uri="{FF2B5EF4-FFF2-40B4-BE49-F238E27FC236}">
                <a16:creationId xmlns:a16="http://schemas.microsoft.com/office/drawing/2014/main" id="{C1190FEF-C886-40E6-B4F2-F6A3094B6740}"/>
              </a:ext>
            </a:extLst>
          </p:cNvPr>
          <p:cNvSpPr>
            <a:spLocks noGrp="1"/>
          </p:cNvSpPr>
          <p:nvPr>
            <p:ph type="pic" sz="quarter" idx="15"/>
          </p:nvPr>
        </p:nvSpPr>
        <p:spPr>
          <a:xfrm>
            <a:off x="8525256" y="1569089"/>
            <a:ext cx="320954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2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457201"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8518526"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0"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4487864"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Tree>
    <p:extLst>
      <p:ext uri="{BB962C8B-B14F-4D97-AF65-F5344CB8AC3E}">
        <p14:creationId xmlns:p14="http://schemas.microsoft.com/office/powerpoint/2010/main" val="204016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 Image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C52B7D-CB8C-45AE-8244-99EB733ADDD8}"/>
              </a:ext>
            </a:extLst>
          </p:cNvPr>
          <p:cNvSpPr>
            <a:spLocks noGrp="1"/>
          </p:cNvSpPr>
          <p:nvPr>
            <p:ph type="pic" sz="quarter" idx="13"/>
          </p:nvPr>
        </p:nvSpPr>
        <p:spPr>
          <a:xfrm>
            <a:off x="463923" y="1569407"/>
            <a:ext cx="247462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9" name="Picture Placeholder 8">
            <a:extLst>
              <a:ext uri="{FF2B5EF4-FFF2-40B4-BE49-F238E27FC236}">
                <a16:creationId xmlns:a16="http://schemas.microsoft.com/office/drawing/2014/main" id="{FB19D1F8-3747-4C18-A8DA-2B3C7B9704B4}"/>
              </a:ext>
            </a:extLst>
          </p:cNvPr>
          <p:cNvSpPr>
            <a:spLocks noGrp="1"/>
          </p:cNvSpPr>
          <p:nvPr>
            <p:ph type="pic" sz="quarter" idx="14"/>
          </p:nvPr>
        </p:nvSpPr>
        <p:spPr>
          <a:xfrm>
            <a:off x="3396969" y="1569407"/>
            <a:ext cx="247462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11" name="Picture Placeholder 10">
            <a:extLst>
              <a:ext uri="{FF2B5EF4-FFF2-40B4-BE49-F238E27FC236}">
                <a16:creationId xmlns:a16="http://schemas.microsoft.com/office/drawing/2014/main" id="{C1190FEF-C886-40E6-B4F2-F6A3094B6740}"/>
              </a:ext>
            </a:extLst>
          </p:cNvPr>
          <p:cNvSpPr>
            <a:spLocks noGrp="1"/>
          </p:cNvSpPr>
          <p:nvPr>
            <p:ph type="pic" sz="quarter" idx="15"/>
          </p:nvPr>
        </p:nvSpPr>
        <p:spPr>
          <a:xfrm>
            <a:off x="6330015" y="1569407"/>
            <a:ext cx="2474624" cy="216712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a:xfrm>
            <a:off x="9682842" y="6410137"/>
            <a:ext cx="2051957" cy="36512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a:p>
        </p:txBody>
      </p:sp>
      <p:sp>
        <p:nvSpPr>
          <p:cNvPr id="8" name="Picture Placeholder 7">
            <a:extLst>
              <a:ext uri="{FF2B5EF4-FFF2-40B4-BE49-F238E27FC236}">
                <a16:creationId xmlns:a16="http://schemas.microsoft.com/office/drawing/2014/main" id="{3DC26918-E609-4AE4-8969-DD806DFC55A3}"/>
              </a:ext>
            </a:extLst>
          </p:cNvPr>
          <p:cNvSpPr>
            <a:spLocks noGrp="1"/>
          </p:cNvSpPr>
          <p:nvPr>
            <p:ph type="pic" sz="quarter" idx="22"/>
          </p:nvPr>
        </p:nvSpPr>
        <p:spPr>
          <a:xfrm>
            <a:off x="9263062" y="1569407"/>
            <a:ext cx="2471738" cy="2166938"/>
          </a:xfrm>
          <a:solidFill>
            <a:schemeClr val="bg1">
              <a:lumMod val="95000"/>
            </a:schemeClr>
          </a:solidFill>
        </p:spPr>
        <p:txBody>
          <a:bodyPr anchor="ctr"/>
          <a:lstStyle>
            <a:lvl1pPr marL="0" indent="0" algn="ctr">
              <a:buNone/>
              <a:defRPr sz="1600"/>
            </a:lvl1pPr>
          </a:lstStyle>
          <a:p>
            <a:r>
              <a:rPr lang="en-US"/>
              <a:t>Click icon to add picture</a:t>
            </a:r>
          </a:p>
        </p:txBody>
      </p:sp>
      <p:sp>
        <p:nvSpPr>
          <p:cNvPr id="2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Header</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3392488"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0"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6327775"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1"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9263062"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
        <p:nvSpPr>
          <p:cNvPr id="32"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1"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a:t>Click here to add a header. Hit enter, then tab, for body text.</a:t>
            </a:r>
          </a:p>
          <a:p>
            <a:pPr lvl="1"/>
            <a:r>
              <a:rPr lang="en-US"/>
              <a:t>Second level of content goes here. Try to keep it simple. Don’t overwhelm the reader with a lot of copy. </a:t>
            </a:r>
          </a:p>
        </p:txBody>
      </p:sp>
    </p:spTree>
    <p:extLst>
      <p:ext uri="{BB962C8B-B14F-4D97-AF65-F5344CB8AC3E}">
        <p14:creationId xmlns:p14="http://schemas.microsoft.com/office/powerpoint/2010/main" val="7165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50" Type="http://schemas.openxmlformats.org/officeDocument/2006/relationships/slideLayout" Target="../slideLayouts/slideLayout105.xml"/><Relationship Id="rId55" Type="http://schemas.openxmlformats.org/officeDocument/2006/relationships/slideLayout" Target="../slideLayouts/slideLayout110.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3" Type="http://schemas.openxmlformats.org/officeDocument/2006/relationships/slideLayout" Target="../slideLayouts/slideLayout108.xml"/><Relationship Id="rId5" Type="http://schemas.openxmlformats.org/officeDocument/2006/relationships/slideLayout" Target="../slideLayouts/slideLayout60.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56" Type="http://schemas.openxmlformats.org/officeDocument/2006/relationships/theme" Target="../theme/theme2.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54" Type="http://schemas.openxmlformats.org/officeDocument/2006/relationships/slideLayout" Target="../slideLayouts/slideLayout109.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 Id="rId57" Type="http://schemas.openxmlformats.org/officeDocument/2006/relationships/image" Target="../media/image1.png"/><Relationship Id="rId10" Type="http://schemas.openxmlformats.org/officeDocument/2006/relationships/slideLayout" Target="../slideLayouts/slideLayout65.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slideLayout" Target="../slideLayouts/slideLayout10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9" Type="http://schemas.openxmlformats.org/officeDocument/2006/relationships/slideLayout" Target="../slideLayouts/slideLayout149.xml"/><Relationship Id="rId21" Type="http://schemas.openxmlformats.org/officeDocument/2006/relationships/slideLayout" Target="../slideLayouts/slideLayout131.xml"/><Relationship Id="rId34" Type="http://schemas.openxmlformats.org/officeDocument/2006/relationships/slideLayout" Target="../slideLayouts/slideLayout144.xml"/><Relationship Id="rId42" Type="http://schemas.openxmlformats.org/officeDocument/2006/relationships/slideLayout" Target="../slideLayouts/slideLayout152.xml"/><Relationship Id="rId47" Type="http://schemas.openxmlformats.org/officeDocument/2006/relationships/slideLayout" Target="../slideLayouts/slideLayout157.xml"/><Relationship Id="rId50" Type="http://schemas.openxmlformats.org/officeDocument/2006/relationships/slideLayout" Target="../slideLayouts/slideLayout160.xml"/><Relationship Id="rId55" Type="http://schemas.openxmlformats.org/officeDocument/2006/relationships/slideLayout" Target="../slideLayouts/slideLayout165.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9" Type="http://schemas.openxmlformats.org/officeDocument/2006/relationships/slideLayout" Target="../slideLayouts/slideLayout139.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40" Type="http://schemas.openxmlformats.org/officeDocument/2006/relationships/slideLayout" Target="../slideLayouts/slideLayout150.xml"/><Relationship Id="rId45" Type="http://schemas.openxmlformats.org/officeDocument/2006/relationships/slideLayout" Target="../slideLayouts/slideLayout155.xml"/><Relationship Id="rId53" Type="http://schemas.openxmlformats.org/officeDocument/2006/relationships/slideLayout" Target="../slideLayouts/slideLayout163.xml"/><Relationship Id="rId5" Type="http://schemas.openxmlformats.org/officeDocument/2006/relationships/slideLayout" Target="../slideLayouts/slideLayout115.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43" Type="http://schemas.openxmlformats.org/officeDocument/2006/relationships/slideLayout" Target="../slideLayouts/slideLayout153.xml"/><Relationship Id="rId48" Type="http://schemas.openxmlformats.org/officeDocument/2006/relationships/slideLayout" Target="../slideLayouts/slideLayout158.xml"/><Relationship Id="rId56" Type="http://schemas.openxmlformats.org/officeDocument/2006/relationships/theme" Target="../theme/theme3.xml"/><Relationship Id="rId8" Type="http://schemas.openxmlformats.org/officeDocument/2006/relationships/slideLayout" Target="../slideLayouts/slideLayout118.xml"/><Relationship Id="rId51" Type="http://schemas.openxmlformats.org/officeDocument/2006/relationships/slideLayout" Target="../slideLayouts/slideLayout161.xml"/><Relationship Id="rId3" Type="http://schemas.openxmlformats.org/officeDocument/2006/relationships/slideLayout" Target="../slideLayouts/slideLayout113.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slideLayout" Target="../slideLayouts/slideLayout148.xml"/><Relationship Id="rId46" Type="http://schemas.openxmlformats.org/officeDocument/2006/relationships/slideLayout" Target="../slideLayouts/slideLayout156.xml"/><Relationship Id="rId20" Type="http://schemas.openxmlformats.org/officeDocument/2006/relationships/slideLayout" Target="../slideLayouts/slideLayout130.xml"/><Relationship Id="rId41" Type="http://schemas.openxmlformats.org/officeDocument/2006/relationships/slideLayout" Target="../slideLayouts/slideLayout151.xml"/><Relationship Id="rId54" Type="http://schemas.openxmlformats.org/officeDocument/2006/relationships/slideLayout" Target="../slideLayouts/slideLayout164.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49" Type="http://schemas.openxmlformats.org/officeDocument/2006/relationships/slideLayout" Target="../slideLayouts/slideLayout159.xml"/><Relationship Id="rId57" Type="http://schemas.openxmlformats.org/officeDocument/2006/relationships/image" Target="../media/image1.png"/><Relationship Id="rId10" Type="http://schemas.openxmlformats.org/officeDocument/2006/relationships/slideLayout" Target="../slideLayouts/slideLayout120.xml"/><Relationship Id="rId31" Type="http://schemas.openxmlformats.org/officeDocument/2006/relationships/slideLayout" Target="../slideLayouts/slideLayout141.xml"/><Relationship Id="rId44" Type="http://schemas.openxmlformats.org/officeDocument/2006/relationships/slideLayout" Target="../slideLayouts/slideLayout154.xml"/><Relationship Id="rId52" Type="http://schemas.openxmlformats.org/officeDocument/2006/relationships/slideLayout" Target="../slideLayouts/slideLayout16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9" Type="http://schemas.openxmlformats.org/officeDocument/2006/relationships/slideLayout" Target="../slideLayouts/slideLayout204.xml"/><Relationship Id="rId21" Type="http://schemas.openxmlformats.org/officeDocument/2006/relationships/slideLayout" Target="../slideLayouts/slideLayout186.xml"/><Relationship Id="rId34" Type="http://schemas.openxmlformats.org/officeDocument/2006/relationships/slideLayout" Target="../slideLayouts/slideLayout199.xml"/><Relationship Id="rId42" Type="http://schemas.openxmlformats.org/officeDocument/2006/relationships/slideLayout" Target="../slideLayouts/slideLayout207.xml"/><Relationship Id="rId47" Type="http://schemas.openxmlformats.org/officeDocument/2006/relationships/slideLayout" Target="../slideLayouts/slideLayout212.xml"/><Relationship Id="rId50" Type="http://schemas.openxmlformats.org/officeDocument/2006/relationships/slideLayout" Target="../slideLayouts/slideLayout215.xml"/><Relationship Id="rId55" Type="http://schemas.openxmlformats.org/officeDocument/2006/relationships/slideLayout" Target="../slideLayouts/slideLayout220.xml"/><Relationship Id="rId7" Type="http://schemas.openxmlformats.org/officeDocument/2006/relationships/slideLayout" Target="../slideLayouts/slideLayout17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9" Type="http://schemas.openxmlformats.org/officeDocument/2006/relationships/slideLayout" Target="../slideLayouts/slideLayout194.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32" Type="http://schemas.openxmlformats.org/officeDocument/2006/relationships/slideLayout" Target="../slideLayouts/slideLayout197.xml"/><Relationship Id="rId37" Type="http://schemas.openxmlformats.org/officeDocument/2006/relationships/slideLayout" Target="../slideLayouts/slideLayout202.xml"/><Relationship Id="rId40" Type="http://schemas.openxmlformats.org/officeDocument/2006/relationships/slideLayout" Target="../slideLayouts/slideLayout205.xml"/><Relationship Id="rId45" Type="http://schemas.openxmlformats.org/officeDocument/2006/relationships/slideLayout" Target="../slideLayouts/slideLayout210.xml"/><Relationship Id="rId53" Type="http://schemas.openxmlformats.org/officeDocument/2006/relationships/slideLayout" Target="../slideLayouts/slideLayout218.xml"/><Relationship Id="rId5" Type="http://schemas.openxmlformats.org/officeDocument/2006/relationships/slideLayout" Target="../slideLayouts/slideLayout170.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slideLayout" Target="../slideLayouts/slideLayout195.xml"/><Relationship Id="rId35" Type="http://schemas.openxmlformats.org/officeDocument/2006/relationships/slideLayout" Target="../slideLayouts/slideLayout200.xml"/><Relationship Id="rId43" Type="http://schemas.openxmlformats.org/officeDocument/2006/relationships/slideLayout" Target="../slideLayouts/slideLayout208.xml"/><Relationship Id="rId48" Type="http://schemas.openxmlformats.org/officeDocument/2006/relationships/slideLayout" Target="../slideLayouts/slideLayout213.xml"/><Relationship Id="rId56" Type="http://schemas.openxmlformats.org/officeDocument/2006/relationships/theme" Target="../theme/theme4.xml"/><Relationship Id="rId8" Type="http://schemas.openxmlformats.org/officeDocument/2006/relationships/slideLayout" Target="../slideLayouts/slideLayout173.xml"/><Relationship Id="rId51" Type="http://schemas.openxmlformats.org/officeDocument/2006/relationships/slideLayout" Target="../slideLayouts/slideLayout216.xml"/><Relationship Id="rId3" Type="http://schemas.openxmlformats.org/officeDocument/2006/relationships/slideLayout" Target="../slideLayouts/slideLayout168.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33" Type="http://schemas.openxmlformats.org/officeDocument/2006/relationships/slideLayout" Target="../slideLayouts/slideLayout198.xml"/><Relationship Id="rId38" Type="http://schemas.openxmlformats.org/officeDocument/2006/relationships/slideLayout" Target="../slideLayouts/slideLayout203.xml"/><Relationship Id="rId46" Type="http://schemas.openxmlformats.org/officeDocument/2006/relationships/slideLayout" Target="../slideLayouts/slideLayout211.xml"/><Relationship Id="rId20" Type="http://schemas.openxmlformats.org/officeDocument/2006/relationships/slideLayout" Target="../slideLayouts/slideLayout185.xml"/><Relationship Id="rId41" Type="http://schemas.openxmlformats.org/officeDocument/2006/relationships/slideLayout" Target="../slideLayouts/slideLayout206.xml"/><Relationship Id="rId54" Type="http://schemas.openxmlformats.org/officeDocument/2006/relationships/slideLayout" Target="../slideLayouts/slideLayout219.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36" Type="http://schemas.openxmlformats.org/officeDocument/2006/relationships/slideLayout" Target="../slideLayouts/slideLayout201.xml"/><Relationship Id="rId49" Type="http://schemas.openxmlformats.org/officeDocument/2006/relationships/slideLayout" Target="../slideLayouts/slideLayout214.xml"/><Relationship Id="rId57" Type="http://schemas.openxmlformats.org/officeDocument/2006/relationships/image" Target="../media/image1.png"/><Relationship Id="rId10" Type="http://schemas.openxmlformats.org/officeDocument/2006/relationships/slideLayout" Target="../slideLayouts/slideLayout175.xml"/><Relationship Id="rId31" Type="http://schemas.openxmlformats.org/officeDocument/2006/relationships/slideLayout" Target="../slideLayouts/slideLayout196.xml"/><Relationship Id="rId44" Type="http://schemas.openxmlformats.org/officeDocument/2006/relationships/slideLayout" Target="../slideLayouts/slideLayout209.xml"/><Relationship Id="rId52" Type="http://schemas.openxmlformats.org/officeDocument/2006/relationships/slideLayout" Target="../slideLayouts/slideLayout21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26" Type="http://schemas.openxmlformats.org/officeDocument/2006/relationships/slideLayout" Target="../slideLayouts/slideLayout246.xml"/><Relationship Id="rId39" Type="http://schemas.openxmlformats.org/officeDocument/2006/relationships/slideLayout" Target="../slideLayouts/slideLayout259.xml"/><Relationship Id="rId21" Type="http://schemas.openxmlformats.org/officeDocument/2006/relationships/slideLayout" Target="../slideLayouts/slideLayout241.xml"/><Relationship Id="rId34" Type="http://schemas.openxmlformats.org/officeDocument/2006/relationships/slideLayout" Target="../slideLayouts/slideLayout254.xml"/><Relationship Id="rId42" Type="http://schemas.openxmlformats.org/officeDocument/2006/relationships/slideLayout" Target="../slideLayouts/slideLayout262.xml"/><Relationship Id="rId47" Type="http://schemas.openxmlformats.org/officeDocument/2006/relationships/slideLayout" Target="../slideLayouts/slideLayout267.xml"/><Relationship Id="rId50" Type="http://schemas.openxmlformats.org/officeDocument/2006/relationships/slideLayout" Target="../slideLayouts/slideLayout270.xml"/><Relationship Id="rId55" Type="http://schemas.openxmlformats.org/officeDocument/2006/relationships/slideLayout" Target="../slideLayouts/slideLayout275.xml"/><Relationship Id="rId7" Type="http://schemas.openxmlformats.org/officeDocument/2006/relationships/slideLayout" Target="../slideLayouts/slideLayout227.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9" Type="http://schemas.openxmlformats.org/officeDocument/2006/relationships/slideLayout" Target="../slideLayouts/slideLayout249.xml"/><Relationship Id="rId11" Type="http://schemas.openxmlformats.org/officeDocument/2006/relationships/slideLayout" Target="../slideLayouts/slideLayout231.xml"/><Relationship Id="rId24" Type="http://schemas.openxmlformats.org/officeDocument/2006/relationships/slideLayout" Target="../slideLayouts/slideLayout244.xml"/><Relationship Id="rId32" Type="http://schemas.openxmlformats.org/officeDocument/2006/relationships/slideLayout" Target="../slideLayouts/slideLayout252.xml"/><Relationship Id="rId37" Type="http://schemas.openxmlformats.org/officeDocument/2006/relationships/slideLayout" Target="../slideLayouts/slideLayout257.xml"/><Relationship Id="rId40" Type="http://schemas.openxmlformats.org/officeDocument/2006/relationships/slideLayout" Target="../slideLayouts/slideLayout260.xml"/><Relationship Id="rId45" Type="http://schemas.openxmlformats.org/officeDocument/2006/relationships/slideLayout" Target="../slideLayouts/slideLayout265.xml"/><Relationship Id="rId53" Type="http://schemas.openxmlformats.org/officeDocument/2006/relationships/slideLayout" Target="../slideLayouts/slideLayout273.xml"/><Relationship Id="rId5" Type="http://schemas.openxmlformats.org/officeDocument/2006/relationships/slideLayout" Target="../slideLayouts/slideLayout225.xml"/><Relationship Id="rId19" Type="http://schemas.openxmlformats.org/officeDocument/2006/relationships/slideLayout" Target="../slideLayouts/slideLayout239.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 Id="rId22" Type="http://schemas.openxmlformats.org/officeDocument/2006/relationships/slideLayout" Target="../slideLayouts/slideLayout242.xml"/><Relationship Id="rId27" Type="http://schemas.openxmlformats.org/officeDocument/2006/relationships/slideLayout" Target="../slideLayouts/slideLayout247.xml"/><Relationship Id="rId30" Type="http://schemas.openxmlformats.org/officeDocument/2006/relationships/slideLayout" Target="../slideLayouts/slideLayout250.xml"/><Relationship Id="rId35" Type="http://schemas.openxmlformats.org/officeDocument/2006/relationships/slideLayout" Target="../slideLayouts/slideLayout255.xml"/><Relationship Id="rId43" Type="http://schemas.openxmlformats.org/officeDocument/2006/relationships/slideLayout" Target="../slideLayouts/slideLayout263.xml"/><Relationship Id="rId48" Type="http://schemas.openxmlformats.org/officeDocument/2006/relationships/slideLayout" Target="../slideLayouts/slideLayout268.xml"/><Relationship Id="rId56" Type="http://schemas.openxmlformats.org/officeDocument/2006/relationships/theme" Target="../theme/theme5.xml"/><Relationship Id="rId8" Type="http://schemas.openxmlformats.org/officeDocument/2006/relationships/slideLayout" Target="../slideLayouts/slideLayout228.xml"/><Relationship Id="rId51" Type="http://schemas.openxmlformats.org/officeDocument/2006/relationships/slideLayout" Target="../slideLayouts/slideLayout271.xml"/><Relationship Id="rId3" Type="http://schemas.openxmlformats.org/officeDocument/2006/relationships/slideLayout" Target="../slideLayouts/slideLayout223.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5" Type="http://schemas.openxmlformats.org/officeDocument/2006/relationships/slideLayout" Target="../slideLayouts/slideLayout245.xml"/><Relationship Id="rId33" Type="http://schemas.openxmlformats.org/officeDocument/2006/relationships/slideLayout" Target="../slideLayouts/slideLayout253.xml"/><Relationship Id="rId38" Type="http://schemas.openxmlformats.org/officeDocument/2006/relationships/slideLayout" Target="../slideLayouts/slideLayout258.xml"/><Relationship Id="rId46" Type="http://schemas.openxmlformats.org/officeDocument/2006/relationships/slideLayout" Target="../slideLayouts/slideLayout266.xml"/><Relationship Id="rId20" Type="http://schemas.openxmlformats.org/officeDocument/2006/relationships/slideLayout" Target="../slideLayouts/slideLayout240.xml"/><Relationship Id="rId41" Type="http://schemas.openxmlformats.org/officeDocument/2006/relationships/slideLayout" Target="../slideLayouts/slideLayout261.xml"/><Relationship Id="rId54" Type="http://schemas.openxmlformats.org/officeDocument/2006/relationships/slideLayout" Target="../slideLayouts/slideLayout274.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5" Type="http://schemas.openxmlformats.org/officeDocument/2006/relationships/slideLayout" Target="../slideLayouts/slideLayout235.xml"/><Relationship Id="rId23" Type="http://schemas.openxmlformats.org/officeDocument/2006/relationships/slideLayout" Target="../slideLayouts/slideLayout243.xml"/><Relationship Id="rId28" Type="http://schemas.openxmlformats.org/officeDocument/2006/relationships/slideLayout" Target="../slideLayouts/slideLayout248.xml"/><Relationship Id="rId36" Type="http://schemas.openxmlformats.org/officeDocument/2006/relationships/slideLayout" Target="../slideLayouts/slideLayout256.xml"/><Relationship Id="rId49" Type="http://schemas.openxmlformats.org/officeDocument/2006/relationships/slideLayout" Target="../slideLayouts/slideLayout269.xml"/><Relationship Id="rId57" Type="http://schemas.openxmlformats.org/officeDocument/2006/relationships/image" Target="../media/image1.png"/><Relationship Id="rId10" Type="http://schemas.openxmlformats.org/officeDocument/2006/relationships/slideLayout" Target="../slideLayouts/slideLayout230.xml"/><Relationship Id="rId31" Type="http://schemas.openxmlformats.org/officeDocument/2006/relationships/slideLayout" Target="../slideLayouts/slideLayout251.xml"/><Relationship Id="rId44" Type="http://schemas.openxmlformats.org/officeDocument/2006/relationships/slideLayout" Target="../slideLayouts/slideLayout264.xml"/><Relationship Id="rId52" Type="http://schemas.openxmlformats.org/officeDocument/2006/relationships/slideLayout" Target="../slideLayouts/slideLayout2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DEA5BD-C8F7-4122-B7D8-E00E3457C0E4}"/>
              </a:ext>
            </a:extLst>
          </p:cNvPr>
          <p:cNvSpPr/>
          <p:nvPr userDrawn="1"/>
        </p:nvSpPr>
        <p:spPr>
          <a:xfrm>
            <a:off x="12303210" y="-1"/>
            <a:ext cx="1326292" cy="33612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tx1"/>
                </a:solidFill>
              </a:rPr>
              <a:t>To access sub-level formatting in placeholders, use “tab” or increase /decrease list level on the Home tab.</a:t>
            </a:r>
          </a:p>
          <a:p>
            <a:pPr algn="l"/>
            <a:endParaRPr lang="en-US" sz="1050">
              <a:solidFill>
                <a:schemeClr val="tx1"/>
              </a:solidFill>
            </a:endParaRPr>
          </a:p>
          <a:p>
            <a:pPr algn="l"/>
            <a:endParaRPr lang="en-US" sz="1050">
              <a:solidFill>
                <a:schemeClr val="tx1"/>
              </a:solidFill>
            </a:endParaRPr>
          </a:p>
          <a:p>
            <a:pPr algn="l">
              <a:spcBef>
                <a:spcPts val="600"/>
              </a:spcBef>
            </a:pPr>
            <a:r>
              <a:rPr lang="en-US" sz="1050">
                <a:solidFill>
                  <a:schemeClr val="tx1"/>
                </a:solidFill>
              </a:rPr>
              <a:t>Samples of sub-levels used in template: </a:t>
            </a:r>
          </a:p>
          <a:p>
            <a:pPr algn="l">
              <a:spcBef>
                <a:spcPts val="600"/>
              </a:spcBef>
            </a:pPr>
            <a:r>
              <a:rPr lang="en-US" sz="1050" b="1">
                <a:solidFill>
                  <a:schemeClr val="tx1"/>
                </a:solidFill>
              </a:rPr>
              <a:t>Level 1</a:t>
            </a:r>
          </a:p>
          <a:p>
            <a:pPr algn="l"/>
            <a:r>
              <a:rPr lang="en-US" sz="1050">
                <a:solidFill>
                  <a:schemeClr val="tx1"/>
                </a:solidFill>
              </a:rPr>
              <a:t>Level 2</a:t>
            </a:r>
          </a:p>
          <a:p>
            <a:pPr algn="l"/>
            <a:endParaRPr lang="en-US" sz="1050">
              <a:solidFill>
                <a:schemeClr val="tx1"/>
              </a:solidFill>
            </a:endParaRPr>
          </a:p>
          <a:p>
            <a:pPr algn="l"/>
            <a:r>
              <a:rPr lang="en-US" sz="1050" b="1">
                <a:solidFill>
                  <a:schemeClr val="tx1"/>
                </a:solidFill>
                <a:latin typeface="Arial" panose="020B0604020202020204" pitchFamily="34" charset="0"/>
                <a:cs typeface="Arial" panose="020B0604020202020204" pitchFamily="34" charset="0"/>
              </a:rPr>
              <a:t>― Level 1</a:t>
            </a:r>
          </a:p>
          <a:p>
            <a:pPr algn="l"/>
            <a:r>
              <a:rPr lang="en-US" sz="1050">
                <a:solidFill>
                  <a:schemeClr val="tx1"/>
                </a:solidFill>
                <a:latin typeface="Arial" panose="020B0604020202020204" pitchFamily="34" charset="0"/>
                <a:cs typeface="Arial" panose="020B0604020202020204" pitchFamily="34" charset="0"/>
              </a:rPr>
              <a:t>Level 2</a:t>
            </a:r>
          </a:p>
          <a:p>
            <a:pPr algn="l"/>
            <a:endParaRPr lang="en-US" sz="1050">
              <a:solidFill>
                <a:schemeClr val="tx1"/>
              </a:solidFill>
              <a:latin typeface="Arial" panose="020B0604020202020204" pitchFamily="34" charset="0"/>
              <a:cs typeface="Arial" panose="020B0604020202020204" pitchFamily="34" charset="0"/>
            </a:endParaRPr>
          </a:p>
          <a:p>
            <a:pPr algn="l"/>
            <a:r>
              <a:rPr lang="en-US" sz="1050" b="1">
                <a:solidFill>
                  <a:schemeClr val="tx1"/>
                </a:solidFill>
                <a:latin typeface="Arial" panose="020B0604020202020204" pitchFamily="34" charset="0"/>
                <a:cs typeface="Arial" panose="020B0604020202020204" pitchFamily="34" charset="0"/>
              </a:rPr>
              <a:t>Level 1</a:t>
            </a:r>
          </a:p>
          <a:p>
            <a:pPr algn="l"/>
            <a:r>
              <a:rPr lang="en-US" sz="1050">
                <a:solidFill>
                  <a:schemeClr val="tx1"/>
                </a:solidFill>
                <a:latin typeface="Arial" panose="020B0604020202020204" pitchFamily="34" charset="0"/>
                <a:cs typeface="Arial" panose="020B0604020202020204" pitchFamily="34" charset="0"/>
              </a:rPr>
              <a:t>– Level 2</a:t>
            </a:r>
            <a:endParaRPr lang="en-US" sz="1050">
              <a:solidFill>
                <a:schemeClr val="tx1"/>
              </a:solidFill>
            </a:endParaRPr>
          </a:p>
          <a:p>
            <a:pPr algn="l"/>
            <a:endParaRPr lang="en-US" sz="1050">
              <a:solidFill>
                <a:schemeClr val="tx1"/>
              </a:solidFill>
            </a:endParaRPr>
          </a:p>
        </p:txBody>
      </p:sp>
      <p:sp>
        <p:nvSpPr>
          <p:cNvPr id="2" name="Title Placeholder 1">
            <a:extLst>
              <a:ext uri="{FF2B5EF4-FFF2-40B4-BE49-F238E27FC236}">
                <a16:creationId xmlns:a16="http://schemas.microsoft.com/office/drawing/2014/main" id="{17877B0D-EB12-4461-9CBC-EBAEF28D12A6}"/>
              </a:ext>
            </a:extLst>
          </p:cNvPr>
          <p:cNvSpPr>
            <a:spLocks noGrp="1"/>
          </p:cNvSpPr>
          <p:nvPr>
            <p:ph type="title"/>
          </p:nvPr>
        </p:nvSpPr>
        <p:spPr>
          <a:xfrm>
            <a:off x="457200" y="457200"/>
            <a:ext cx="5641848" cy="24688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F3853F14-36F2-47C9-ADDF-5FD29A54BD1C}"/>
              </a:ext>
            </a:extLst>
          </p:cNvPr>
          <p:cNvSpPr>
            <a:spLocks noGrp="1"/>
          </p:cNvSpPr>
          <p:nvPr>
            <p:ph type="body" idx="1"/>
          </p:nvPr>
        </p:nvSpPr>
        <p:spPr>
          <a:xfrm>
            <a:off x="463923" y="1562099"/>
            <a:ext cx="11270877" cy="483870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4376D7B-2198-4543-AD74-DD8644AF5DA1}"/>
              </a:ext>
            </a:extLst>
          </p:cNvPr>
          <p:cNvSpPr>
            <a:spLocks noGrp="1"/>
          </p:cNvSpPr>
          <p:nvPr>
            <p:ph type="ftr" sz="quarter" idx="3"/>
          </p:nvPr>
        </p:nvSpPr>
        <p:spPr>
          <a:xfrm>
            <a:off x="4216400" y="6410137"/>
            <a:ext cx="7518400" cy="365124"/>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B508B47-ECEF-4D3C-AD36-BC64317C85E8}"/>
              </a:ext>
            </a:extLst>
          </p:cNvPr>
          <p:cNvSpPr>
            <a:spLocks noGrp="1"/>
          </p:cNvSpPr>
          <p:nvPr>
            <p:ph type="sldNum" sz="quarter" idx="4"/>
          </p:nvPr>
        </p:nvSpPr>
        <p:spPr>
          <a:xfrm>
            <a:off x="11734800" y="6410137"/>
            <a:ext cx="457200" cy="365125"/>
          </a:xfrm>
          <a:prstGeom prst="rect">
            <a:avLst/>
          </a:prstGeom>
        </p:spPr>
        <p:txBody>
          <a:bodyPr vert="horz" lIns="91440" tIns="45720" rIns="91440" bIns="45720" rtlCol="0" anchor="ctr"/>
          <a:lstStyle>
            <a:lvl1pPr algn="ctr">
              <a:defRPr sz="900" b="1">
                <a:solidFill>
                  <a:schemeClr val="tx1"/>
                </a:solidFill>
              </a:defRPr>
            </a:lvl1pPr>
          </a:lstStyle>
          <a:p>
            <a:fld id="{DD7C5E4E-CFDF-4048-AADC-D61B5EC07D91}" type="slidenum">
              <a:rPr lang="en-US" smtClean="0"/>
              <a:pPr/>
              <a:t>‹#›</a:t>
            </a:fld>
            <a:endParaRPr lang="en-US"/>
          </a:p>
        </p:txBody>
      </p:sp>
      <p:sp>
        <p:nvSpPr>
          <p:cNvPr id="16" name="Date Placeholder 15">
            <a:extLst>
              <a:ext uri="{FF2B5EF4-FFF2-40B4-BE49-F238E27FC236}">
                <a16:creationId xmlns:a16="http://schemas.microsoft.com/office/drawing/2014/main" id="{DECC25D3-2C76-4CF6-A135-5ACA1445314F}"/>
              </a:ext>
            </a:extLst>
          </p:cNvPr>
          <p:cNvSpPr>
            <a:spLocks noGrp="1"/>
          </p:cNvSpPr>
          <p:nvPr>
            <p:ph type="dt" sz="half" idx="2"/>
          </p:nvPr>
        </p:nvSpPr>
        <p:spPr>
          <a:xfrm>
            <a:off x="0" y="-57482"/>
            <a:ext cx="457200" cy="45719"/>
          </a:xfrm>
          <a:prstGeom prst="rect">
            <a:avLst/>
          </a:prstGeom>
        </p:spPr>
        <p:txBody>
          <a:bodyPr vert="horz" lIns="0" tIns="0" rIns="0" bIns="0" rtlCol="0" anchor="t"/>
          <a:lstStyle>
            <a:lvl1pPr algn="l">
              <a:defRPr sz="100">
                <a:solidFill>
                  <a:schemeClr val="bg2"/>
                </a:solidFill>
              </a:defRPr>
            </a:lvl1pPr>
          </a:lstStyle>
          <a:p>
            <a:endParaRPr lang="en-US"/>
          </a:p>
        </p:txBody>
      </p:sp>
      <p:cxnSp>
        <p:nvCxnSpPr>
          <p:cNvPr id="24" name="Straight Connector 23">
            <a:extLst>
              <a:ext uri="{FF2B5EF4-FFF2-40B4-BE49-F238E27FC236}">
                <a16:creationId xmlns:a16="http://schemas.microsoft.com/office/drawing/2014/main" id="{9A937D6F-F661-4C68-A839-897441A18175}"/>
              </a:ext>
            </a:extLst>
          </p:cNvPr>
          <p:cNvCxnSpPr/>
          <p:nvPr userDrawn="1"/>
        </p:nvCxnSpPr>
        <p:spPr>
          <a:xfrm>
            <a:off x="12388052" y="2377706"/>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BCAADEB-0DEE-462F-ACF9-0D9F063A5EB1}"/>
              </a:ext>
            </a:extLst>
          </p:cNvPr>
          <p:cNvCxnSpPr/>
          <p:nvPr userDrawn="1"/>
        </p:nvCxnSpPr>
        <p:spPr>
          <a:xfrm>
            <a:off x="12388052" y="2855584"/>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244BA743-816A-4AE3-97A8-8410AA726BA1}"/>
              </a:ext>
            </a:extLst>
          </p:cNvPr>
          <p:cNvPicPr>
            <a:picLocks noChangeAspect="1"/>
          </p:cNvPicPr>
          <p:nvPr userDrawn="1"/>
        </p:nvPicPr>
        <p:blipFill>
          <a:blip r:embed="rId57"/>
          <a:stretch>
            <a:fillRect/>
          </a:stretch>
        </p:blipFill>
        <p:spPr>
          <a:xfrm>
            <a:off x="12388052" y="1041943"/>
            <a:ext cx="447619" cy="219048"/>
          </a:xfrm>
          <a:prstGeom prst="rect">
            <a:avLst/>
          </a:prstGeom>
        </p:spPr>
      </p:pic>
    </p:spTree>
    <p:extLst>
      <p:ext uri="{BB962C8B-B14F-4D97-AF65-F5344CB8AC3E}">
        <p14:creationId xmlns:p14="http://schemas.microsoft.com/office/powerpoint/2010/main" val="1037958836"/>
      </p:ext>
    </p:extLst>
  </p:cSld>
  <p:clrMap bg1="lt1" tx1="dk1" bg2="lt2" tx2="dk2" accent1="accent1" accent2="accent2" accent3="accent3" accent4="accent4" accent5="accent5" accent6="accent6" hlink="hlink" folHlink="folHlink"/>
  <p:sldLayoutIdLst>
    <p:sldLayoutId id="2147483716" r:id="rId1"/>
    <p:sldLayoutId id="2147483674" r:id="rId2"/>
    <p:sldLayoutId id="2147483669" r:id="rId3"/>
    <p:sldLayoutId id="2147483742" r:id="rId4"/>
    <p:sldLayoutId id="2147483741" r:id="rId5"/>
    <p:sldLayoutId id="2147483743" r:id="rId6"/>
    <p:sldLayoutId id="2147483745" r:id="rId7"/>
    <p:sldLayoutId id="2147483727" r:id="rId8"/>
    <p:sldLayoutId id="2147483728" r:id="rId9"/>
    <p:sldLayoutId id="2147483678" r:id="rId10"/>
    <p:sldLayoutId id="2147483731" r:id="rId11"/>
    <p:sldLayoutId id="2147483735" r:id="rId12"/>
    <p:sldLayoutId id="2147483717" r:id="rId13"/>
    <p:sldLayoutId id="2147483673" r:id="rId14"/>
    <p:sldLayoutId id="2147483740" r:id="rId15"/>
    <p:sldLayoutId id="2147483746" r:id="rId16"/>
    <p:sldLayoutId id="2147483747" r:id="rId17"/>
    <p:sldLayoutId id="2147483677" r:id="rId18"/>
    <p:sldLayoutId id="2147483733" r:id="rId19"/>
    <p:sldLayoutId id="2147483682" r:id="rId20"/>
    <p:sldLayoutId id="2147483738" r:id="rId21"/>
    <p:sldLayoutId id="2147483739" r:id="rId22"/>
    <p:sldLayoutId id="2147483683" r:id="rId23"/>
    <p:sldLayoutId id="2147483748" r:id="rId24"/>
    <p:sldLayoutId id="2147483684" r:id="rId25"/>
    <p:sldLayoutId id="2147483729" r:id="rId26"/>
    <p:sldLayoutId id="2147483679" r:id="rId27"/>
    <p:sldLayoutId id="2147483680" r:id="rId28"/>
    <p:sldLayoutId id="2147483718" r:id="rId29"/>
    <p:sldLayoutId id="2147483720" r:id="rId30"/>
    <p:sldLayoutId id="2147483711" r:id="rId31"/>
    <p:sldLayoutId id="2147483721" r:id="rId32"/>
    <p:sldLayoutId id="2147483681" r:id="rId33"/>
    <p:sldLayoutId id="2147483736" r:id="rId34"/>
    <p:sldLayoutId id="2147483737"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744" r:id="rId45"/>
    <p:sldLayoutId id="2147483697" r:id="rId46"/>
    <p:sldLayoutId id="2147483661" r:id="rId47"/>
    <p:sldLayoutId id="2147483662" r:id="rId48"/>
    <p:sldLayoutId id="2147483663" r:id="rId49"/>
    <p:sldLayoutId id="2147483664" r:id="rId50"/>
    <p:sldLayoutId id="2147483665" r:id="rId51"/>
    <p:sldLayoutId id="2147483666" r:id="rId52"/>
    <p:sldLayoutId id="2147483667" r:id="rId53"/>
    <p:sldLayoutId id="2147483668" r:id="rId54"/>
    <p:sldLayoutId id="2147483715"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p:titleStyle>
    <p:bodyStyle>
      <a:lvl1pPr marL="230188" indent="-230188" algn="l" defTabSz="914400" rtl="0" eaLnBrk="1" latinLnBrk="0" hangingPunct="1">
        <a:lnSpc>
          <a:spcPct val="110000"/>
        </a:lnSpc>
        <a:spcBef>
          <a:spcPts val="1800"/>
        </a:spcBef>
        <a:spcAft>
          <a:spcPts val="300"/>
        </a:spcAft>
        <a:buFont typeface="Arial" panose="020B0604020202020204" pitchFamily="34" charset="0"/>
        <a:buChar char="•"/>
        <a:defRPr sz="2400" kern="1200">
          <a:solidFill>
            <a:schemeClr val="tx1"/>
          </a:solidFill>
          <a:latin typeface="+mn-lt"/>
          <a:ea typeface="+mn-ea"/>
          <a:cs typeface="+mn-cs"/>
        </a:defRPr>
      </a:lvl1pPr>
      <a:lvl2pPr marL="1257300" indent="-230188" algn="l" defTabSz="914400" rtl="0" eaLnBrk="1" latinLnBrk="0" hangingPunct="1">
        <a:lnSpc>
          <a:spcPct val="110000"/>
        </a:lnSpc>
        <a:spcBef>
          <a:spcPts val="300"/>
        </a:spcBef>
        <a:spcAft>
          <a:spcPts val="300"/>
        </a:spcAft>
        <a:buFont typeface="Arial" panose="020B0604020202020204" pitchFamily="34" charset="0"/>
        <a:buChar char="‒"/>
        <a:defRPr sz="2000" kern="1200">
          <a:solidFill>
            <a:schemeClr val="tx1"/>
          </a:solidFill>
          <a:latin typeface="+mn-lt"/>
          <a:ea typeface="+mn-ea"/>
          <a:cs typeface="+mn-cs"/>
        </a:defRPr>
      </a:lvl2pPr>
      <a:lvl3pPr marL="2171700" indent="-227013" algn="l" defTabSz="914400" rtl="0" eaLnBrk="1" latinLnBrk="0" hangingPunct="1">
        <a:lnSpc>
          <a:spcPct val="110000"/>
        </a:lnSpc>
        <a:spcBef>
          <a:spcPts val="300"/>
        </a:spcBef>
        <a:spcAft>
          <a:spcPts val="300"/>
        </a:spcAft>
        <a:buFont typeface="PW Centra No2" pitchFamily="2" charset="0"/>
        <a:buChar char="›"/>
        <a:defRPr sz="1800" kern="1200">
          <a:solidFill>
            <a:schemeClr val="tx1"/>
          </a:solidFill>
          <a:latin typeface="+mn-lt"/>
          <a:ea typeface="+mn-ea"/>
          <a:cs typeface="+mn-cs"/>
        </a:defRPr>
      </a:lvl3pPr>
      <a:lvl4pPr marL="3314700" indent="-228600" algn="l" defTabSz="914400" rtl="0" eaLnBrk="1" latinLnBrk="0" hangingPunct="1">
        <a:lnSpc>
          <a:spcPct val="11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4229100" indent="-228600" algn="l" defTabSz="914400" rtl="0" eaLnBrk="1" latinLnBrk="0" hangingPunct="1">
        <a:lnSpc>
          <a:spcPct val="11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52" userDrawn="1">
          <p15:clr>
            <a:srgbClr val="A4A3A4"/>
          </p15:clr>
        </p15:guide>
        <p15:guide id="2" pos="3840" userDrawn="1">
          <p15:clr>
            <a:srgbClr val="A4A3A4"/>
          </p15:clr>
        </p15:guide>
        <p15:guide id="3" pos="7392" userDrawn="1">
          <p15:clr>
            <a:srgbClr val="F26B43"/>
          </p15:clr>
        </p15:guide>
        <p15:guide id="5" orient="horz" pos="288" userDrawn="1">
          <p15:clr>
            <a:srgbClr val="F26B43"/>
          </p15:clr>
        </p15:guide>
        <p15:guide id="6" orient="horz" pos="4032" userDrawn="1">
          <p15:clr>
            <a:srgbClr val="F26B43"/>
          </p15:clr>
        </p15:guide>
        <p15:guide id="8" pos="288" userDrawn="1">
          <p15:clr>
            <a:srgbClr val="F26B43"/>
          </p15:clr>
        </p15:guide>
        <p15:guide id="9" orient="horz" pos="984" userDrawn="1">
          <p15:clr>
            <a:srgbClr val="A4A3A4"/>
          </p15:clr>
        </p15:guide>
        <p15:guide id="10" pos="2656" userDrawn="1">
          <p15:clr>
            <a:srgbClr val="A4A3A4"/>
          </p15:clr>
        </p15:guide>
        <p15:guide id="11" pos="5019" userDrawn="1">
          <p15:clr>
            <a:srgbClr val="A4A3A4"/>
          </p15:clr>
        </p15:guide>
        <p15:guide id="12" orient="horz" pos="2544"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DEA5BD-C8F7-4122-B7D8-E00E3457C0E4}"/>
              </a:ext>
            </a:extLst>
          </p:cNvPr>
          <p:cNvSpPr/>
          <p:nvPr userDrawn="1"/>
        </p:nvSpPr>
        <p:spPr>
          <a:xfrm>
            <a:off x="12303210" y="-1"/>
            <a:ext cx="1326292" cy="33612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tx1"/>
                </a:solidFill>
              </a:rPr>
              <a:t>To access sub-level formatting in placeholders, use “tab” or increase /decrease list level on the Home tab.</a:t>
            </a:r>
          </a:p>
          <a:p>
            <a:pPr algn="l"/>
            <a:endParaRPr lang="en-US" sz="1050">
              <a:solidFill>
                <a:schemeClr val="tx1"/>
              </a:solidFill>
            </a:endParaRPr>
          </a:p>
          <a:p>
            <a:pPr algn="l"/>
            <a:endParaRPr lang="en-US" sz="1050">
              <a:solidFill>
                <a:schemeClr val="tx1"/>
              </a:solidFill>
            </a:endParaRPr>
          </a:p>
          <a:p>
            <a:pPr algn="l">
              <a:spcBef>
                <a:spcPts val="600"/>
              </a:spcBef>
            </a:pPr>
            <a:r>
              <a:rPr lang="en-US" sz="1050">
                <a:solidFill>
                  <a:schemeClr val="tx1"/>
                </a:solidFill>
              </a:rPr>
              <a:t>Samples of sub-levels used in template: </a:t>
            </a:r>
          </a:p>
          <a:p>
            <a:pPr algn="l">
              <a:spcBef>
                <a:spcPts val="600"/>
              </a:spcBef>
            </a:pPr>
            <a:r>
              <a:rPr lang="en-US" sz="1050" b="1">
                <a:solidFill>
                  <a:schemeClr val="tx1"/>
                </a:solidFill>
              </a:rPr>
              <a:t>Level 1</a:t>
            </a:r>
          </a:p>
          <a:p>
            <a:pPr algn="l"/>
            <a:r>
              <a:rPr lang="en-US" sz="1050">
                <a:solidFill>
                  <a:schemeClr val="tx1"/>
                </a:solidFill>
              </a:rPr>
              <a:t>Level 2</a:t>
            </a:r>
          </a:p>
          <a:p>
            <a:pPr algn="l"/>
            <a:endParaRPr lang="en-US" sz="1050">
              <a:solidFill>
                <a:schemeClr val="tx1"/>
              </a:solidFill>
            </a:endParaRPr>
          </a:p>
          <a:p>
            <a:pPr algn="l"/>
            <a:r>
              <a:rPr lang="en-US" sz="1050" b="1">
                <a:solidFill>
                  <a:schemeClr val="tx1"/>
                </a:solidFill>
                <a:latin typeface="Arial" panose="020B0604020202020204" pitchFamily="34" charset="0"/>
                <a:cs typeface="Arial" panose="020B0604020202020204" pitchFamily="34" charset="0"/>
              </a:rPr>
              <a:t>― Level 1</a:t>
            </a:r>
          </a:p>
          <a:p>
            <a:pPr algn="l"/>
            <a:r>
              <a:rPr lang="en-US" sz="1050">
                <a:solidFill>
                  <a:schemeClr val="tx1"/>
                </a:solidFill>
                <a:latin typeface="Arial" panose="020B0604020202020204" pitchFamily="34" charset="0"/>
                <a:cs typeface="Arial" panose="020B0604020202020204" pitchFamily="34" charset="0"/>
              </a:rPr>
              <a:t>Level 2</a:t>
            </a:r>
          </a:p>
          <a:p>
            <a:pPr algn="l"/>
            <a:endParaRPr lang="en-US" sz="1050">
              <a:solidFill>
                <a:schemeClr val="tx1"/>
              </a:solidFill>
              <a:latin typeface="Arial" panose="020B0604020202020204" pitchFamily="34" charset="0"/>
              <a:cs typeface="Arial" panose="020B0604020202020204" pitchFamily="34" charset="0"/>
            </a:endParaRPr>
          </a:p>
          <a:p>
            <a:pPr algn="l"/>
            <a:r>
              <a:rPr lang="en-US" sz="1050" b="1">
                <a:solidFill>
                  <a:schemeClr val="tx1"/>
                </a:solidFill>
                <a:latin typeface="Arial" panose="020B0604020202020204" pitchFamily="34" charset="0"/>
                <a:cs typeface="Arial" panose="020B0604020202020204" pitchFamily="34" charset="0"/>
              </a:rPr>
              <a:t>Level 1</a:t>
            </a:r>
          </a:p>
          <a:p>
            <a:pPr algn="l"/>
            <a:r>
              <a:rPr lang="en-US" sz="1050">
                <a:solidFill>
                  <a:schemeClr val="tx1"/>
                </a:solidFill>
                <a:latin typeface="Arial" panose="020B0604020202020204" pitchFamily="34" charset="0"/>
                <a:cs typeface="Arial" panose="020B0604020202020204" pitchFamily="34" charset="0"/>
              </a:rPr>
              <a:t>– Level 2</a:t>
            </a:r>
            <a:endParaRPr lang="en-US" sz="1050">
              <a:solidFill>
                <a:schemeClr val="tx1"/>
              </a:solidFill>
            </a:endParaRPr>
          </a:p>
          <a:p>
            <a:pPr algn="l"/>
            <a:endParaRPr lang="en-US" sz="1050">
              <a:solidFill>
                <a:schemeClr val="tx1"/>
              </a:solidFill>
            </a:endParaRPr>
          </a:p>
        </p:txBody>
      </p:sp>
      <p:sp>
        <p:nvSpPr>
          <p:cNvPr id="2" name="Title Placeholder 1">
            <a:extLst>
              <a:ext uri="{FF2B5EF4-FFF2-40B4-BE49-F238E27FC236}">
                <a16:creationId xmlns:a16="http://schemas.microsoft.com/office/drawing/2014/main" id="{17877B0D-EB12-4461-9CBC-EBAEF28D12A6}"/>
              </a:ext>
            </a:extLst>
          </p:cNvPr>
          <p:cNvSpPr>
            <a:spLocks noGrp="1"/>
          </p:cNvSpPr>
          <p:nvPr>
            <p:ph type="title"/>
          </p:nvPr>
        </p:nvSpPr>
        <p:spPr>
          <a:xfrm>
            <a:off x="457200" y="457200"/>
            <a:ext cx="5641848" cy="24688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F3853F14-36F2-47C9-ADDF-5FD29A54BD1C}"/>
              </a:ext>
            </a:extLst>
          </p:cNvPr>
          <p:cNvSpPr>
            <a:spLocks noGrp="1"/>
          </p:cNvSpPr>
          <p:nvPr>
            <p:ph type="body" idx="1"/>
          </p:nvPr>
        </p:nvSpPr>
        <p:spPr>
          <a:xfrm>
            <a:off x="463923" y="1562099"/>
            <a:ext cx="11270877" cy="483870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B508B47-ECEF-4D3C-AD36-BC64317C85E8}"/>
              </a:ext>
            </a:extLst>
          </p:cNvPr>
          <p:cNvSpPr>
            <a:spLocks noGrp="1"/>
          </p:cNvSpPr>
          <p:nvPr>
            <p:ph type="sldNum" sz="quarter" idx="4"/>
          </p:nvPr>
        </p:nvSpPr>
        <p:spPr>
          <a:xfrm>
            <a:off x="11734800" y="6410137"/>
            <a:ext cx="457200" cy="365125"/>
          </a:xfrm>
          <a:prstGeom prst="rect">
            <a:avLst/>
          </a:prstGeom>
        </p:spPr>
        <p:txBody>
          <a:bodyPr vert="horz" lIns="91440" tIns="45720" rIns="91440" bIns="45720" rtlCol="0" anchor="ctr"/>
          <a:lstStyle>
            <a:lvl1pPr algn="ctr">
              <a:defRPr sz="900" b="1">
                <a:solidFill>
                  <a:schemeClr val="tx1"/>
                </a:solidFill>
              </a:defRPr>
            </a:lvl1pPr>
          </a:lstStyle>
          <a:p>
            <a:fld id="{DD7C5E4E-CFDF-4048-AADC-D61B5EC07D91}" type="slidenum">
              <a:rPr lang="en-US" smtClean="0"/>
              <a:pPr/>
              <a:t>‹#›</a:t>
            </a:fld>
            <a:endParaRPr lang="en-US"/>
          </a:p>
        </p:txBody>
      </p:sp>
      <p:sp>
        <p:nvSpPr>
          <p:cNvPr id="16" name="Date Placeholder 15">
            <a:extLst>
              <a:ext uri="{FF2B5EF4-FFF2-40B4-BE49-F238E27FC236}">
                <a16:creationId xmlns:a16="http://schemas.microsoft.com/office/drawing/2014/main" id="{DECC25D3-2C76-4CF6-A135-5ACA1445314F}"/>
              </a:ext>
            </a:extLst>
          </p:cNvPr>
          <p:cNvSpPr>
            <a:spLocks noGrp="1"/>
          </p:cNvSpPr>
          <p:nvPr>
            <p:ph type="dt" sz="half" idx="2"/>
          </p:nvPr>
        </p:nvSpPr>
        <p:spPr>
          <a:xfrm>
            <a:off x="0" y="-57482"/>
            <a:ext cx="457200" cy="45719"/>
          </a:xfrm>
          <a:prstGeom prst="rect">
            <a:avLst/>
          </a:prstGeom>
        </p:spPr>
        <p:txBody>
          <a:bodyPr vert="horz" lIns="0" tIns="0" rIns="0" bIns="0" rtlCol="0" anchor="t"/>
          <a:lstStyle>
            <a:lvl1pPr algn="l">
              <a:defRPr sz="100">
                <a:solidFill>
                  <a:schemeClr val="bg2"/>
                </a:solidFill>
              </a:defRPr>
            </a:lvl1pPr>
          </a:lstStyle>
          <a:p>
            <a:endParaRPr lang="en-US"/>
          </a:p>
        </p:txBody>
      </p:sp>
      <p:cxnSp>
        <p:nvCxnSpPr>
          <p:cNvPr id="24" name="Straight Connector 23">
            <a:extLst>
              <a:ext uri="{FF2B5EF4-FFF2-40B4-BE49-F238E27FC236}">
                <a16:creationId xmlns:a16="http://schemas.microsoft.com/office/drawing/2014/main" id="{9A937D6F-F661-4C68-A839-897441A18175}"/>
              </a:ext>
            </a:extLst>
          </p:cNvPr>
          <p:cNvCxnSpPr/>
          <p:nvPr userDrawn="1"/>
        </p:nvCxnSpPr>
        <p:spPr>
          <a:xfrm>
            <a:off x="12388052" y="2377706"/>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BCAADEB-0DEE-462F-ACF9-0D9F063A5EB1}"/>
              </a:ext>
            </a:extLst>
          </p:cNvPr>
          <p:cNvCxnSpPr/>
          <p:nvPr userDrawn="1"/>
        </p:nvCxnSpPr>
        <p:spPr>
          <a:xfrm>
            <a:off x="12388052" y="2855584"/>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244BA743-816A-4AE3-97A8-8410AA726BA1}"/>
              </a:ext>
            </a:extLst>
          </p:cNvPr>
          <p:cNvPicPr>
            <a:picLocks noChangeAspect="1"/>
          </p:cNvPicPr>
          <p:nvPr userDrawn="1"/>
        </p:nvPicPr>
        <p:blipFill>
          <a:blip r:embed="rId57"/>
          <a:stretch>
            <a:fillRect/>
          </a:stretch>
        </p:blipFill>
        <p:spPr>
          <a:xfrm>
            <a:off x="12388052" y="1041943"/>
            <a:ext cx="447619" cy="219048"/>
          </a:xfrm>
          <a:prstGeom prst="rect">
            <a:avLst/>
          </a:prstGeom>
        </p:spPr>
      </p:pic>
    </p:spTree>
    <p:extLst>
      <p:ext uri="{BB962C8B-B14F-4D97-AF65-F5344CB8AC3E}">
        <p14:creationId xmlns:p14="http://schemas.microsoft.com/office/powerpoint/2010/main" val="427964438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 id="2147483793" r:id="rId44"/>
    <p:sldLayoutId id="2147483794" r:id="rId45"/>
    <p:sldLayoutId id="2147483795" r:id="rId46"/>
    <p:sldLayoutId id="2147483796" r:id="rId47"/>
    <p:sldLayoutId id="2147483797" r:id="rId48"/>
    <p:sldLayoutId id="2147483798" r:id="rId49"/>
    <p:sldLayoutId id="2147483799" r:id="rId50"/>
    <p:sldLayoutId id="2147483800" r:id="rId51"/>
    <p:sldLayoutId id="2147483801" r:id="rId52"/>
    <p:sldLayoutId id="2147483802" r:id="rId53"/>
    <p:sldLayoutId id="2147483803" r:id="rId54"/>
    <p:sldLayoutId id="2147483804"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p:titleStyle>
    <p:bodyStyle>
      <a:lvl1pPr marL="230188" indent="-230188" algn="l" defTabSz="914400" rtl="0" eaLnBrk="1" latinLnBrk="0" hangingPunct="1">
        <a:lnSpc>
          <a:spcPct val="110000"/>
        </a:lnSpc>
        <a:spcBef>
          <a:spcPts val="1800"/>
        </a:spcBef>
        <a:spcAft>
          <a:spcPts val="300"/>
        </a:spcAft>
        <a:buFont typeface="Arial" panose="020B0604020202020204" pitchFamily="34" charset="0"/>
        <a:buChar char="•"/>
        <a:defRPr sz="2400" kern="1200">
          <a:solidFill>
            <a:schemeClr val="tx1"/>
          </a:solidFill>
          <a:latin typeface="+mn-lt"/>
          <a:ea typeface="+mn-ea"/>
          <a:cs typeface="+mn-cs"/>
        </a:defRPr>
      </a:lvl1pPr>
      <a:lvl2pPr marL="1257300" indent="-230188" algn="l" defTabSz="914400" rtl="0" eaLnBrk="1" latinLnBrk="0" hangingPunct="1">
        <a:lnSpc>
          <a:spcPct val="110000"/>
        </a:lnSpc>
        <a:spcBef>
          <a:spcPts val="300"/>
        </a:spcBef>
        <a:spcAft>
          <a:spcPts val="300"/>
        </a:spcAft>
        <a:buFont typeface="Arial" panose="020B0604020202020204" pitchFamily="34" charset="0"/>
        <a:buChar char="‒"/>
        <a:defRPr sz="2000" kern="1200">
          <a:solidFill>
            <a:schemeClr val="tx1"/>
          </a:solidFill>
          <a:latin typeface="+mn-lt"/>
          <a:ea typeface="+mn-ea"/>
          <a:cs typeface="+mn-cs"/>
        </a:defRPr>
      </a:lvl2pPr>
      <a:lvl3pPr marL="2171700" indent="-227013" algn="l" defTabSz="914400" rtl="0" eaLnBrk="1" latinLnBrk="0" hangingPunct="1">
        <a:lnSpc>
          <a:spcPct val="110000"/>
        </a:lnSpc>
        <a:spcBef>
          <a:spcPts val="300"/>
        </a:spcBef>
        <a:spcAft>
          <a:spcPts val="300"/>
        </a:spcAft>
        <a:buFont typeface="PW Centra No2" pitchFamily="2" charset="0"/>
        <a:buChar char="›"/>
        <a:defRPr sz="1800" kern="1200">
          <a:solidFill>
            <a:schemeClr val="tx1"/>
          </a:solidFill>
          <a:latin typeface="+mn-lt"/>
          <a:ea typeface="+mn-ea"/>
          <a:cs typeface="+mn-cs"/>
        </a:defRPr>
      </a:lvl3pPr>
      <a:lvl4pPr marL="3314700" indent="-228600" algn="l" defTabSz="914400" rtl="0" eaLnBrk="1" latinLnBrk="0" hangingPunct="1">
        <a:lnSpc>
          <a:spcPct val="11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4229100" indent="-228600" algn="l" defTabSz="914400" rtl="0" eaLnBrk="1" latinLnBrk="0" hangingPunct="1">
        <a:lnSpc>
          <a:spcPct val="11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52">
          <p15:clr>
            <a:srgbClr val="A4A3A4"/>
          </p15:clr>
        </p15:guide>
        <p15:guide id="2" pos="3840">
          <p15:clr>
            <a:srgbClr val="A4A3A4"/>
          </p15:clr>
        </p15:guide>
        <p15:guide id="3" pos="7392">
          <p15:clr>
            <a:srgbClr val="F26B43"/>
          </p15:clr>
        </p15:guide>
        <p15:guide id="5" orient="horz" pos="288">
          <p15:clr>
            <a:srgbClr val="F26B43"/>
          </p15:clr>
        </p15:guide>
        <p15:guide id="6" orient="horz" pos="4032">
          <p15:clr>
            <a:srgbClr val="F26B43"/>
          </p15:clr>
        </p15:guide>
        <p15:guide id="8" pos="288">
          <p15:clr>
            <a:srgbClr val="F26B43"/>
          </p15:clr>
        </p15:guide>
        <p15:guide id="9" orient="horz" pos="984">
          <p15:clr>
            <a:srgbClr val="A4A3A4"/>
          </p15:clr>
        </p15:guide>
        <p15:guide id="10" pos="2656">
          <p15:clr>
            <a:srgbClr val="A4A3A4"/>
          </p15:clr>
        </p15:guide>
        <p15:guide id="11" pos="5019">
          <p15:clr>
            <a:srgbClr val="A4A3A4"/>
          </p15:clr>
        </p15:guide>
        <p15:guide id="12" orient="horz" pos="2544">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DEA5BD-C8F7-4122-B7D8-E00E3457C0E4}"/>
              </a:ext>
            </a:extLst>
          </p:cNvPr>
          <p:cNvSpPr/>
          <p:nvPr userDrawn="1"/>
        </p:nvSpPr>
        <p:spPr>
          <a:xfrm>
            <a:off x="12303210" y="-1"/>
            <a:ext cx="1326292" cy="33612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tx1"/>
                </a:solidFill>
              </a:rPr>
              <a:t>To access sub-level formatting in placeholders, use “tab” or increase /decrease list level on the Home tab.</a:t>
            </a:r>
          </a:p>
          <a:p>
            <a:pPr algn="l"/>
            <a:endParaRPr lang="en-US" sz="1050">
              <a:solidFill>
                <a:schemeClr val="tx1"/>
              </a:solidFill>
            </a:endParaRPr>
          </a:p>
          <a:p>
            <a:pPr algn="l"/>
            <a:endParaRPr lang="en-US" sz="1050">
              <a:solidFill>
                <a:schemeClr val="tx1"/>
              </a:solidFill>
            </a:endParaRPr>
          </a:p>
          <a:p>
            <a:pPr algn="l">
              <a:spcBef>
                <a:spcPts val="600"/>
              </a:spcBef>
            </a:pPr>
            <a:r>
              <a:rPr lang="en-US" sz="1050">
                <a:solidFill>
                  <a:schemeClr val="tx1"/>
                </a:solidFill>
              </a:rPr>
              <a:t>Samples of sub-levels used in template: </a:t>
            </a:r>
          </a:p>
          <a:p>
            <a:pPr algn="l">
              <a:spcBef>
                <a:spcPts val="600"/>
              </a:spcBef>
            </a:pPr>
            <a:r>
              <a:rPr lang="en-US" sz="1050" b="1">
                <a:solidFill>
                  <a:schemeClr val="tx1"/>
                </a:solidFill>
              </a:rPr>
              <a:t>Level 1</a:t>
            </a:r>
          </a:p>
          <a:p>
            <a:pPr algn="l"/>
            <a:r>
              <a:rPr lang="en-US" sz="1050">
                <a:solidFill>
                  <a:schemeClr val="tx1"/>
                </a:solidFill>
              </a:rPr>
              <a:t>Level 2</a:t>
            </a:r>
          </a:p>
          <a:p>
            <a:pPr algn="l"/>
            <a:endParaRPr lang="en-US" sz="1050">
              <a:solidFill>
                <a:schemeClr val="tx1"/>
              </a:solidFill>
            </a:endParaRPr>
          </a:p>
          <a:p>
            <a:pPr algn="l"/>
            <a:r>
              <a:rPr lang="en-US" sz="1050" b="1">
                <a:solidFill>
                  <a:schemeClr val="tx1"/>
                </a:solidFill>
                <a:latin typeface="Arial" panose="020B0604020202020204" pitchFamily="34" charset="0"/>
                <a:cs typeface="Arial" panose="020B0604020202020204" pitchFamily="34" charset="0"/>
              </a:rPr>
              <a:t>― Level 1</a:t>
            </a:r>
          </a:p>
          <a:p>
            <a:pPr algn="l"/>
            <a:r>
              <a:rPr lang="en-US" sz="1050">
                <a:solidFill>
                  <a:schemeClr val="tx1"/>
                </a:solidFill>
                <a:latin typeface="Arial" panose="020B0604020202020204" pitchFamily="34" charset="0"/>
                <a:cs typeface="Arial" panose="020B0604020202020204" pitchFamily="34" charset="0"/>
              </a:rPr>
              <a:t>Level 2</a:t>
            </a:r>
          </a:p>
          <a:p>
            <a:pPr algn="l"/>
            <a:endParaRPr lang="en-US" sz="1050">
              <a:solidFill>
                <a:schemeClr val="tx1"/>
              </a:solidFill>
              <a:latin typeface="Arial" panose="020B0604020202020204" pitchFamily="34" charset="0"/>
              <a:cs typeface="Arial" panose="020B0604020202020204" pitchFamily="34" charset="0"/>
            </a:endParaRPr>
          </a:p>
          <a:p>
            <a:pPr algn="l"/>
            <a:r>
              <a:rPr lang="en-US" sz="1050" b="1">
                <a:solidFill>
                  <a:schemeClr val="tx1"/>
                </a:solidFill>
                <a:latin typeface="Arial" panose="020B0604020202020204" pitchFamily="34" charset="0"/>
                <a:cs typeface="Arial" panose="020B0604020202020204" pitchFamily="34" charset="0"/>
              </a:rPr>
              <a:t>Level 1</a:t>
            </a:r>
          </a:p>
          <a:p>
            <a:pPr algn="l"/>
            <a:r>
              <a:rPr lang="en-US" sz="1050">
                <a:solidFill>
                  <a:schemeClr val="tx1"/>
                </a:solidFill>
                <a:latin typeface="Arial" panose="020B0604020202020204" pitchFamily="34" charset="0"/>
                <a:cs typeface="Arial" panose="020B0604020202020204" pitchFamily="34" charset="0"/>
              </a:rPr>
              <a:t>– Level 2</a:t>
            </a:r>
            <a:endParaRPr lang="en-US" sz="1050">
              <a:solidFill>
                <a:schemeClr val="tx1"/>
              </a:solidFill>
            </a:endParaRPr>
          </a:p>
          <a:p>
            <a:pPr algn="l"/>
            <a:endParaRPr lang="en-US" sz="1050">
              <a:solidFill>
                <a:schemeClr val="tx1"/>
              </a:solidFill>
            </a:endParaRPr>
          </a:p>
        </p:txBody>
      </p:sp>
      <p:sp>
        <p:nvSpPr>
          <p:cNvPr id="2" name="Title Placeholder 1">
            <a:extLst>
              <a:ext uri="{FF2B5EF4-FFF2-40B4-BE49-F238E27FC236}">
                <a16:creationId xmlns:a16="http://schemas.microsoft.com/office/drawing/2014/main" id="{17877B0D-EB12-4461-9CBC-EBAEF28D12A6}"/>
              </a:ext>
            </a:extLst>
          </p:cNvPr>
          <p:cNvSpPr>
            <a:spLocks noGrp="1"/>
          </p:cNvSpPr>
          <p:nvPr>
            <p:ph type="title"/>
          </p:nvPr>
        </p:nvSpPr>
        <p:spPr>
          <a:xfrm>
            <a:off x="457200" y="457200"/>
            <a:ext cx="5641848" cy="24688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F3853F14-36F2-47C9-ADDF-5FD29A54BD1C}"/>
              </a:ext>
            </a:extLst>
          </p:cNvPr>
          <p:cNvSpPr>
            <a:spLocks noGrp="1"/>
          </p:cNvSpPr>
          <p:nvPr>
            <p:ph type="body" idx="1"/>
          </p:nvPr>
        </p:nvSpPr>
        <p:spPr>
          <a:xfrm>
            <a:off x="463923" y="1562099"/>
            <a:ext cx="11270877" cy="483870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4376D7B-2198-4543-AD74-DD8644AF5DA1}"/>
              </a:ext>
            </a:extLst>
          </p:cNvPr>
          <p:cNvSpPr>
            <a:spLocks noGrp="1"/>
          </p:cNvSpPr>
          <p:nvPr>
            <p:ph type="ftr" sz="quarter" idx="3"/>
          </p:nvPr>
        </p:nvSpPr>
        <p:spPr>
          <a:xfrm>
            <a:off x="4216400" y="6410137"/>
            <a:ext cx="7518400" cy="365124"/>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B508B47-ECEF-4D3C-AD36-BC64317C85E8}"/>
              </a:ext>
            </a:extLst>
          </p:cNvPr>
          <p:cNvSpPr>
            <a:spLocks noGrp="1"/>
          </p:cNvSpPr>
          <p:nvPr>
            <p:ph type="sldNum" sz="quarter" idx="4"/>
          </p:nvPr>
        </p:nvSpPr>
        <p:spPr>
          <a:xfrm>
            <a:off x="11734800" y="6410137"/>
            <a:ext cx="457200" cy="365125"/>
          </a:xfrm>
          <a:prstGeom prst="rect">
            <a:avLst/>
          </a:prstGeom>
        </p:spPr>
        <p:txBody>
          <a:bodyPr vert="horz" lIns="91440" tIns="45720" rIns="91440" bIns="45720" rtlCol="0" anchor="ctr"/>
          <a:lstStyle>
            <a:lvl1pPr algn="ctr">
              <a:defRPr sz="900" b="1">
                <a:solidFill>
                  <a:schemeClr val="tx1"/>
                </a:solidFill>
              </a:defRPr>
            </a:lvl1pPr>
          </a:lstStyle>
          <a:p>
            <a:fld id="{DD7C5E4E-CFDF-4048-AADC-D61B5EC07D91}" type="slidenum">
              <a:rPr lang="en-US" smtClean="0"/>
              <a:pPr/>
              <a:t>‹#›</a:t>
            </a:fld>
            <a:endParaRPr lang="en-US"/>
          </a:p>
        </p:txBody>
      </p:sp>
      <p:sp>
        <p:nvSpPr>
          <p:cNvPr id="16" name="Date Placeholder 15">
            <a:extLst>
              <a:ext uri="{FF2B5EF4-FFF2-40B4-BE49-F238E27FC236}">
                <a16:creationId xmlns:a16="http://schemas.microsoft.com/office/drawing/2014/main" id="{DECC25D3-2C76-4CF6-A135-5ACA1445314F}"/>
              </a:ext>
            </a:extLst>
          </p:cNvPr>
          <p:cNvSpPr>
            <a:spLocks noGrp="1"/>
          </p:cNvSpPr>
          <p:nvPr>
            <p:ph type="dt" sz="half" idx="2"/>
          </p:nvPr>
        </p:nvSpPr>
        <p:spPr>
          <a:xfrm>
            <a:off x="0" y="-57482"/>
            <a:ext cx="457200" cy="45719"/>
          </a:xfrm>
          <a:prstGeom prst="rect">
            <a:avLst/>
          </a:prstGeom>
        </p:spPr>
        <p:txBody>
          <a:bodyPr vert="horz" lIns="0" tIns="0" rIns="0" bIns="0" rtlCol="0" anchor="t"/>
          <a:lstStyle>
            <a:lvl1pPr algn="l">
              <a:defRPr sz="100">
                <a:solidFill>
                  <a:schemeClr val="bg2"/>
                </a:solidFill>
              </a:defRPr>
            </a:lvl1pPr>
          </a:lstStyle>
          <a:p>
            <a:endParaRPr lang="en-US"/>
          </a:p>
        </p:txBody>
      </p:sp>
      <p:cxnSp>
        <p:nvCxnSpPr>
          <p:cNvPr id="24" name="Straight Connector 23">
            <a:extLst>
              <a:ext uri="{FF2B5EF4-FFF2-40B4-BE49-F238E27FC236}">
                <a16:creationId xmlns:a16="http://schemas.microsoft.com/office/drawing/2014/main" id="{9A937D6F-F661-4C68-A839-897441A18175}"/>
              </a:ext>
            </a:extLst>
          </p:cNvPr>
          <p:cNvCxnSpPr/>
          <p:nvPr userDrawn="1"/>
        </p:nvCxnSpPr>
        <p:spPr>
          <a:xfrm>
            <a:off x="12388052" y="2377706"/>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BCAADEB-0DEE-462F-ACF9-0D9F063A5EB1}"/>
              </a:ext>
            </a:extLst>
          </p:cNvPr>
          <p:cNvCxnSpPr/>
          <p:nvPr userDrawn="1"/>
        </p:nvCxnSpPr>
        <p:spPr>
          <a:xfrm>
            <a:off x="12388052" y="2855584"/>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244BA743-816A-4AE3-97A8-8410AA726BA1}"/>
              </a:ext>
            </a:extLst>
          </p:cNvPr>
          <p:cNvPicPr>
            <a:picLocks noChangeAspect="1"/>
          </p:cNvPicPr>
          <p:nvPr userDrawn="1"/>
        </p:nvPicPr>
        <p:blipFill>
          <a:blip r:embed="rId57"/>
          <a:stretch>
            <a:fillRect/>
          </a:stretch>
        </p:blipFill>
        <p:spPr>
          <a:xfrm>
            <a:off x="12388052" y="1041943"/>
            <a:ext cx="447619" cy="219048"/>
          </a:xfrm>
          <a:prstGeom prst="rect">
            <a:avLst/>
          </a:prstGeom>
        </p:spPr>
      </p:pic>
    </p:spTree>
    <p:extLst>
      <p:ext uri="{BB962C8B-B14F-4D97-AF65-F5344CB8AC3E}">
        <p14:creationId xmlns:p14="http://schemas.microsoft.com/office/powerpoint/2010/main" val="364815663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 id="2147483839" r:id="rId34"/>
    <p:sldLayoutId id="2147483840" r:id="rId35"/>
    <p:sldLayoutId id="2147483841" r:id="rId36"/>
    <p:sldLayoutId id="2147483842" r:id="rId37"/>
    <p:sldLayoutId id="2147483843" r:id="rId38"/>
    <p:sldLayoutId id="2147483844" r:id="rId39"/>
    <p:sldLayoutId id="2147483845" r:id="rId40"/>
    <p:sldLayoutId id="2147483846" r:id="rId41"/>
    <p:sldLayoutId id="2147483847" r:id="rId42"/>
    <p:sldLayoutId id="2147483848" r:id="rId43"/>
    <p:sldLayoutId id="2147483849" r:id="rId44"/>
    <p:sldLayoutId id="2147483850" r:id="rId45"/>
    <p:sldLayoutId id="2147483851" r:id="rId46"/>
    <p:sldLayoutId id="2147483852" r:id="rId47"/>
    <p:sldLayoutId id="2147483853" r:id="rId48"/>
    <p:sldLayoutId id="2147483854" r:id="rId49"/>
    <p:sldLayoutId id="2147483855" r:id="rId50"/>
    <p:sldLayoutId id="2147483856" r:id="rId51"/>
    <p:sldLayoutId id="2147483857" r:id="rId52"/>
    <p:sldLayoutId id="2147483858" r:id="rId53"/>
    <p:sldLayoutId id="2147483859" r:id="rId54"/>
    <p:sldLayoutId id="2147483860"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p:titleStyle>
    <p:bodyStyle>
      <a:lvl1pPr marL="230188" indent="-230188" algn="l" defTabSz="914400" rtl="0" eaLnBrk="1" latinLnBrk="0" hangingPunct="1">
        <a:lnSpc>
          <a:spcPct val="110000"/>
        </a:lnSpc>
        <a:spcBef>
          <a:spcPts val="1800"/>
        </a:spcBef>
        <a:spcAft>
          <a:spcPts val="300"/>
        </a:spcAft>
        <a:buFont typeface="Arial" panose="020B0604020202020204" pitchFamily="34" charset="0"/>
        <a:buChar char="•"/>
        <a:defRPr sz="2400" kern="1200">
          <a:solidFill>
            <a:schemeClr val="tx1"/>
          </a:solidFill>
          <a:latin typeface="+mn-lt"/>
          <a:ea typeface="+mn-ea"/>
          <a:cs typeface="+mn-cs"/>
        </a:defRPr>
      </a:lvl1pPr>
      <a:lvl2pPr marL="1257300" indent="-230188" algn="l" defTabSz="914400" rtl="0" eaLnBrk="1" latinLnBrk="0" hangingPunct="1">
        <a:lnSpc>
          <a:spcPct val="110000"/>
        </a:lnSpc>
        <a:spcBef>
          <a:spcPts val="300"/>
        </a:spcBef>
        <a:spcAft>
          <a:spcPts val="300"/>
        </a:spcAft>
        <a:buFont typeface="Arial" panose="020B0604020202020204" pitchFamily="34" charset="0"/>
        <a:buChar char="‒"/>
        <a:defRPr sz="2000" kern="1200">
          <a:solidFill>
            <a:schemeClr val="tx1"/>
          </a:solidFill>
          <a:latin typeface="+mn-lt"/>
          <a:ea typeface="+mn-ea"/>
          <a:cs typeface="+mn-cs"/>
        </a:defRPr>
      </a:lvl2pPr>
      <a:lvl3pPr marL="2171700" indent="-227013" algn="l" defTabSz="914400" rtl="0" eaLnBrk="1" latinLnBrk="0" hangingPunct="1">
        <a:lnSpc>
          <a:spcPct val="110000"/>
        </a:lnSpc>
        <a:spcBef>
          <a:spcPts val="300"/>
        </a:spcBef>
        <a:spcAft>
          <a:spcPts val="300"/>
        </a:spcAft>
        <a:buFont typeface="PW Centra No2" pitchFamily="2" charset="0"/>
        <a:buChar char="›"/>
        <a:defRPr sz="1800" kern="1200">
          <a:solidFill>
            <a:schemeClr val="tx1"/>
          </a:solidFill>
          <a:latin typeface="+mn-lt"/>
          <a:ea typeface="+mn-ea"/>
          <a:cs typeface="+mn-cs"/>
        </a:defRPr>
      </a:lvl3pPr>
      <a:lvl4pPr marL="3314700" indent="-228600" algn="l" defTabSz="914400" rtl="0" eaLnBrk="1" latinLnBrk="0" hangingPunct="1">
        <a:lnSpc>
          <a:spcPct val="11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4229100" indent="-228600" algn="l" defTabSz="914400" rtl="0" eaLnBrk="1" latinLnBrk="0" hangingPunct="1">
        <a:lnSpc>
          <a:spcPct val="11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52">
          <p15:clr>
            <a:srgbClr val="A4A3A4"/>
          </p15:clr>
        </p15:guide>
        <p15:guide id="2" pos="3840">
          <p15:clr>
            <a:srgbClr val="A4A3A4"/>
          </p15:clr>
        </p15:guide>
        <p15:guide id="3" pos="7392">
          <p15:clr>
            <a:srgbClr val="F26B43"/>
          </p15:clr>
        </p15:guide>
        <p15:guide id="5" orient="horz" pos="288">
          <p15:clr>
            <a:srgbClr val="F26B43"/>
          </p15:clr>
        </p15:guide>
        <p15:guide id="6" orient="horz" pos="4032">
          <p15:clr>
            <a:srgbClr val="F26B43"/>
          </p15:clr>
        </p15:guide>
        <p15:guide id="8" pos="288">
          <p15:clr>
            <a:srgbClr val="F26B43"/>
          </p15:clr>
        </p15:guide>
        <p15:guide id="9" orient="horz" pos="984">
          <p15:clr>
            <a:srgbClr val="A4A3A4"/>
          </p15:clr>
        </p15:guide>
        <p15:guide id="10" pos="2656">
          <p15:clr>
            <a:srgbClr val="A4A3A4"/>
          </p15:clr>
        </p15:guide>
        <p15:guide id="11" pos="5019">
          <p15:clr>
            <a:srgbClr val="A4A3A4"/>
          </p15:clr>
        </p15:guide>
        <p15:guide id="12" orient="horz" pos="2544">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DEA5BD-C8F7-4122-B7D8-E00E3457C0E4}"/>
              </a:ext>
            </a:extLst>
          </p:cNvPr>
          <p:cNvSpPr/>
          <p:nvPr userDrawn="1"/>
        </p:nvSpPr>
        <p:spPr>
          <a:xfrm>
            <a:off x="12303210" y="-1"/>
            <a:ext cx="1326292" cy="33612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tx1"/>
                </a:solidFill>
              </a:rPr>
              <a:t>To access sub-level formatting in placeholders, use “tab” or increase /decrease list level on the Home tab.</a:t>
            </a:r>
          </a:p>
          <a:p>
            <a:pPr algn="l"/>
            <a:endParaRPr lang="en-US" sz="1050">
              <a:solidFill>
                <a:schemeClr val="tx1"/>
              </a:solidFill>
            </a:endParaRPr>
          </a:p>
          <a:p>
            <a:pPr algn="l"/>
            <a:endParaRPr lang="en-US" sz="1050">
              <a:solidFill>
                <a:schemeClr val="tx1"/>
              </a:solidFill>
            </a:endParaRPr>
          </a:p>
          <a:p>
            <a:pPr algn="l">
              <a:spcBef>
                <a:spcPts val="600"/>
              </a:spcBef>
            </a:pPr>
            <a:r>
              <a:rPr lang="en-US" sz="1050">
                <a:solidFill>
                  <a:schemeClr val="tx1"/>
                </a:solidFill>
              </a:rPr>
              <a:t>Samples of sub-levels used in template: </a:t>
            </a:r>
          </a:p>
          <a:p>
            <a:pPr algn="l">
              <a:spcBef>
                <a:spcPts val="600"/>
              </a:spcBef>
            </a:pPr>
            <a:r>
              <a:rPr lang="en-US" sz="1050" b="1">
                <a:solidFill>
                  <a:schemeClr val="tx1"/>
                </a:solidFill>
              </a:rPr>
              <a:t>Level 1</a:t>
            </a:r>
          </a:p>
          <a:p>
            <a:pPr algn="l"/>
            <a:r>
              <a:rPr lang="en-US" sz="1050">
                <a:solidFill>
                  <a:schemeClr val="tx1"/>
                </a:solidFill>
              </a:rPr>
              <a:t>Level 2</a:t>
            </a:r>
          </a:p>
          <a:p>
            <a:pPr algn="l"/>
            <a:endParaRPr lang="en-US" sz="1050">
              <a:solidFill>
                <a:schemeClr val="tx1"/>
              </a:solidFill>
            </a:endParaRPr>
          </a:p>
          <a:p>
            <a:pPr algn="l"/>
            <a:r>
              <a:rPr lang="en-US" sz="1050" b="1">
                <a:solidFill>
                  <a:schemeClr val="tx1"/>
                </a:solidFill>
                <a:latin typeface="Arial" panose="020B0604020202020204" pitchFamily="34" charset="0"/>
                <a:cs typeface="Arial" panose="020B0604020202020204" pitchFamily="34" charset="0"/>
              </a:rPr>
              <a:t>― Level 1</a:t>
            </a:r>
          </a:p>
          <a:p>
            <a:pPr algn="l"/>
            <a:r>
              <a:rPr lang="en-US" sz="1050">
                <a:solidFill>
                  <a:schemeClr val="tx1"/>
                </a:solidFill>
                <a:latin typeface="Arial" panose="020B0604020202020204" pitchFamily="34" charset="0"/>
                <a:cs typeface="Arial" panose="020B0604020202020204" pitchFamily="34" charset="0"/>
              </a:rPr>
              <a:t>Level 2</a:t>
            </a:r>
          </a:p>
          <a:p>
            <a:pPr algn="l"/>
            <a:endParaRPr lang="en-US" sz="1050">
              <a:solidFill>
                <a:schemeClr val="tx1"/>
              </a:solidFill>
              <a:latin typeface="Arial" panose="020B0604020202020204" pitchFamily="34" charset="0"/>
              <a:cs typeface="Arial" panose="020B0604020202020204" pitchFamily="34" charset="0"/>
            </a:endParaRPr>
          </a:p>
          <a:p>
            <a:pPr algn="l"/>
            <a:r>
              <a:rPr lang="en-US" sz="1050" b="1">
                <a:solidFill>
                  <a:schemeClr val="tx1"/>
                </a:solidFill>
                <a:latin typeface="Arial" panose="020B0604020202020204" pitchFamily="34" charset="0"/>
                <a:cs typeface="Arial" panose="020B0604020202020204" pitchFamily="34" charset="0"/>
              </a:rPr>
              <a:t>Level 1</a:t>
            </a:r>
          </a:p>
          <a:p>
            <a:pPr algn="l"/>
            <a:r>
              <a:rPr lang="en-US" sz="1050">
                <a:solidFill>
                  <a:schemeClr val="tx1"/>
                </a:solidFill>
                <a:latin typeface="Arial" panose="020B0604020202020204" pitchFamily="34" charset="0"/>
                <a:cs typeface="Arial" panose="020B0604020202020204" pitchFamily="34" charset="0"/>
              </a:rPr>
              <a:t>– Level 2</a:t>
            </a:r>
            <a:endParaRPr lang="en-US" sz="1050">
              <a:solidFill>
                <a:schemeClr val="tx1"/>
              </a:solidFill>
            </a:endParaRPr>
          </a:p>
          <a:p>
            <a:pPr algn="l"/>
            <a:endParaRPr lang="en-US" sz="1050">
              <a:solidFill>
                <a:schemeClr val="tx1"/>
              </a:solidFill>
            </a:endParaRPr>
          </a:p>
        </p:txBody>
      </p:sp>
      <p:sp>
        <p:nvSpPr>
          <p:cNvPr id="2" name="Title Placeholder 1">
            <a:extLst>
              <a:ext uri="{FF2B5EF4-FFF2-40B4-BE49-F238E27FC236}">
                <a16:creationId xmlns:a16="http://schemas.microsoft.com/office/drawing/2014/main" id="{17877B0D-EB12-4461-9CBC-EBAEF28D12A6}"/>
              </a:ext>
            </a:extLst>
          </p:cNvPr>
          <p:cNvSpPr>
            <a:spLocks noGrp="1"/>
          </p:cNvSpPr>
          <p:nvPr>
            <p:ph type="title"/>
          </p:nvPr>
        </p:nvSpPr>
        <p:spPr>
          <a:xfrm>
            <a:off x="457200" y="457200"/>
            <a:ext cx="5641848" cy="24688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F3853F14-36F2-47C9-ADDF-5FD29A54BD1C}"/>
              </a:ext>
            </a:extLst>
          </p:cNvPr>
          <p:cNvSpPr>
            <a:spLocks noGrp="1"/>
          </p:cNvSpPr>
          <p:nvPr>
            <p:ph type="body" idx="1"/>
          </p:nvPr>
        </p:nvSpPr>
        <p:spPr>
          <a:xfrm>
            <a:off x="463923" y="1562099"/>
            <a:ext cx="11270877" cy="483870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B508B47-ECEF-4D3C-AD36-BC64317C85E8}"/>
              </a:ext>
            </a:extLst>
          </p:cNvPr>
          <p:cNvSpPr>
            <a:spLocks noGrp="1"/>
          </p:cNvSpPr>
          <p:nvPr>
            <p:ph type="sldNum" sz="quarter" idx="4"/>
          </p:nvPr>
        </p:nvSpPr>
        <p:spPr>
          <a:xfrm>
            <a:off x="11734800" y="6410137"/>
            <a:ext cx="457200" cy="365125"/>
          </a:xfrm>
          <a:prstGeom prst="rect">
            <a:avLst/>
          </a:prstGeom>
        </p:spPr>
        <p:txBody>
          <a:bodyPr vert="horz" lIns="91440" tIns="45720" rIns="91440" bIns="45720" rtlCol="0" anchor="ctr"/>
          <a:lstStyle>
            <a:lvl1pPr algn="ctr">
              <a:defRPr sz="900" b="1">
                <a:solidFill>
                  <a:schemeClr val="tx1"/>
                </a:solidFill>
              </a:defRPr>
            </a:lvl1pPr>
          </a:lstStyle>
          <a:p>
            <a:fld id="{DD7C5E4E-CFDF-4048-AADC-D61B5EC07D91}" type="slidenum">
              <a:rPr lang="en-US" smtClean="0"/>
              <a:pPr/>
              <a:t>‹#›</a:t>
            </a:fld>
            <a:endParaRPr lang="en-US"/>
          </a:p>
        </p:txBody>
      </p:sp>
      <p:sp>
        <p:nvSpPr>
          <p:cNvPr id="16" name="Date Placeholder 15">
            <a:extLst>
              <a:ext uri="{FF2B5EF4-FFF2-40B4-BE49-F238E27FC236}">
                <a16:creationId xmlns:a16="http://schemas.microsoft.com/office/drawing/2014/main" id="{DECC25D3-2C76-4CF6-A135-5ACA1445314F}"/>
              </a:ext>
            </a:extLst>
          </p:cNvPr>
          <p:cNvSpPr>
            <a:spLocks noGrp="1"/>
          </p:cNvSpPr>
          <p:nvPr>
            <p:ph type="dt" sz="half" idx="2"/>
          </p:nvPr>
        </p:nvSpPr>
        <p:spPr>
          <a:xfrm>
            <a:off x="0" y="-57482"/>
            <a:ext cx="457200" cy="45719"/>
          </a:xfrm>
          <a:prstGeom prst="rect">
            <a:avLst/>
          </a:prstGeom>
        </p:spPr>
        <p:txBody>
          <a:bodyPr vert="horz" lIns="0" tIns="0" rIns="0" bIns="0" rtlCol="0" anchor="t"/>
          <a:lstStyle>
            <a:lvl1pPr algn="l">
              <a:defRPr sz="100">
                <a:solidFill>
                  <a:schemeClr val="bg2"/>
                </a:solidFill>
              </a:defRPr>
            </a:lvl1pPr>
          </a:lstStyle>
          <a:p>
            <a:endParaRPr lang="en-US"/>
          </a:p>
        </p:txBody>
      </p:sp>
      <p:cxnSp>
        <p:nvCxnSpPr>
          <p:cNvPr id="24" name="Straight Connector 23">
            <a:extLst>
              <a:ext uri="{FF2B5EF4-FFF2-40B4-BE49-F238E27FC236}">
                <a16:creationId xmlns:a16="http://schemas.microsoft.com/office/drawing/2014/main" id="{9A937D6F-F661-4C68-A839-897441A18175}"/>
              </a:ext>
            </a:extLst>
          </p:cNvPr>
          <p:cNvCxnSpPr/>
          <p:nvPr userDrawn="1"/>
        </p:nvCxnSpPr>
        <p:spPr>
          <a:xfrm>
            <a:off x="12388052" y="2377706"/>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BCAADEB-0DEE-462F-ACF9-0D9F063A5EB1}"/>
              </a:ext>
            </a:extLst>
          </p:cNvPr>
          <p:cNvCxnSpPr/>
          <p:nvPr userDrawn="1"/>
        </p:nvCxnSpPr>
        <p:spPr>
          <a:xfrm>
            <a:off x="12388052" y="2855584"/>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244BA743-816A-4AE3-97A8-8410AA726BA1}"/>
              </a:ext>
            </a:extLst>
          </p:cNvPr>
          <p:cNvPicPr>
            <a:picLocks noChangeAspect="1"/>
          </p:cNvPicPr>
          <p:nvPr userDrawn="1"/>
        </p:nvPicPr>
        <p:blipFill>
          <a:blip r:embed="rId57"/>
          <a:stretch>
            <a:fillRect/>
          </a:stretch>
        </p:blipFill>
        <p:spPr>
          <a:xfrm>
            <a:off x="12388052" y="1041943"/>
            <a:ext cx="447619" cy="219048"/>
          </a:xfrm>
          <a:prstGeom prst="rect">
            <a:avLst/>
          </a:prstGeom>
        </p:spPr>
      </p:pic>
      <p:sp>
        <p:nvSpPr>
          <p:cNvPr id="4" name="TextBox 3">
            <a:extLst>
              <a:ext uri="{FF2B5EF4-FFF2-40B4-BE49-F238E27FC236}">
                <a16:creationId xmlns:a16="http://schemas.microsoft.com/office/drawing/2014/main" id="{B8B7E7C1-5868-423D-8CA7-0C61E5960041}"/>
              </a:ext>
            </a:extLst>
          </p:cNvPr>
          <p:cNvSpPr txBox="1"/>
          <p:nvPr userDrawn="1"/>
        </p:nvSpPr>
        <p:spPr>
          <a:xfrm>
            <a:off x="11516575" y="6531143"/>
            <a:ext cx="261870" cy="123111"/>
          </a:xfrm>
          <a:prstGeom prst="rect">
            <a:avLst/>
          </a:prstGeom>
          <a:noFill/>
        </p:spPr>
        <p:txBody>
          <a:bodyPr wrap="square" lIns="0" tIns="0" rIns="0" bIns="0" rtlCol="0">
            <a:spAutoFit/>
          </a:bodyPr>
          <a:lstStyle/>
          <a:p>
            <a:pPr algn="l"/>
            <a:r>
              <a:rPr lang="en-US" sz="800"/>
              <a:t>v 1.0</a:t>
            </a:r>
          </a:p>
        </p:txBody>
      </p:sp>
    </p:spTree>
    <p:extLst>
      <p:ext uri="{BB962C8B-B14F-4D97-AF65-F5344CB8AC3E}">
        <p14:creationId xmlns:p14="http://schemas.microsoft.com/office/powerpoint/2010/main" val="329830300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 id="2147483893" r:id="rId32"/>
    <p:sldLayoutId id="2147483894" r:id="rId33"/>
    <p:sldLayoutId id="2147483895" r:id="rId34"/>
    <p:sldLayoutId id="2147483896" r:id="rId35"/>
    <p:sldLayoutId id="2147483897" r:id="rId36"/>
    <p:sldLayoutId id="2147483898" r:id="rId37"/>
    <p:sldLayoutId id="2147483899" r:id="rId38"/>
    <p:sldLayoutId id="2147483900" r:id="rId39"/>
    <p:sldLayoutId id="2147483901" r:id="rId40"/>
    <p:sldLayoutId id="2147483902" r:id="rId41"/>
    <p:sldLayoutId id="2147483903" r:id="rId42"/>
    <p:sldLayoutId id="2147483904" r:id="rId43"/>
    <p:sldLayoutId id="2147483905" r:id="rId44"/>
    <p:sldLayoutId id="2147483906" r:id="rId45"/>
    <p:sldLayoutId id="2147483907" r:id="rId46"/>
    <p:sldLayoutId id="2147483908" r:id="rId47"/>
    <p:sldLayoutId id="2147483909" r:id="rId48"/>
    <p:sldLayoutId id="2147483910" r:id="rId49"/>
    <p:sldLayoutId id="2147483911" r:id="rId50"/>
    <p:sldLayoutId id="2147483912" r:id="rId51"/>
    <p:sldLayoutId id="2147483913" r:id="rId52"/>
    <p:sldLayoutId id="2147483914" r:id="rId53"/>
    <p:sldLayoutId id="2147483915" r:id="rId54"/>
    <p:sldLayoutId id="2147483916"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p:titleStyle>
    <p:bodyStyle>
      <a:lvl1pPr marL="230188" indent="-230188" algn="l" defTabSz="914400" rtl="0" eaLnBrk="1" latinLnBrk="0" hangingPunct="1">
        <a:lnSpc>
          <a:spcPct val="110000"/>
        </a:lnSpc>
        <a:spcBef>
          <a:spcPts val="1800"/>
        </a:spcBef>
        <a:spcAft>
          <a:spcPts val="300"/>
        </a:spcAft>
        <a:buFont typeface="Arial" panose="020B0604020202020204" pitchFamily="34" charset="0"/>
        <a:buChar char="•"/>
        <a:defRPr sz="2400" kern="1200">
          <a:solidFill>
            <a:schemeClr val="tx1"/>
          </a:solidFill>
          <a:latin typeface="+mn-lt"/>
          <a:ea typeface="+mn-ea"/>
          <a:cs typeface="+mn-cs"/>
        </a:defRPr>
      </a:lvl1pPr>
      <a:lvl2pPr marL="1257300" indent="-230188" algn="l" defTabSz="914400" rtl="0" eaLnBrk="1" latinLnBrk="0" hangingPunct="1">
        <a:lnSpc>
          <a:spcPct val="110000"/>
        </a:lnSpc>
        <a:spcBef>
          <a:spcPts val="300"/>
        </a:spcBef>
        <a:spcAft>
          <a:spcPts val="300"/>
        </a:spcAft>
        <a:buFont typeface="Arial" panose="020B0604020202020204" pitchFamily="34" charset="0"/>
        <a:buChar char="‒"/>
        <a:defRPr sz="2000" kern="1200">
          <a:solidFill>
            <a:schemeClr val="tx1"/>
          </a:solidFill>
          <a:latin typeface="+mn-lt"/>
          <a:ea typeface="+mn-ea"/>
          <a:cs typeface="+mn-cs"/>
        </a:defRPr>
      </a:lvl2pPr>
      <a:lvl3pPr marL="2171700" indent="-227013" algn="l" defTabSz="914400" rtl="0" eaLnBrk="1" latinLnBrk="0" hangingPunct="1">
        <a:lnSpc>
          <a:spcPct val="110000"/>
        </a:lnSpc>
        <a:spcBef>
          <a:spcPts val="300"/>
        </a:spcBef>
        <a:spcAft>
          <a:spcPts val="300"/>
        </a:spcAft>
        <a:buFont typeface="PW Centra No2" pitchFamily="2" charset="0"/>
        <a:buChar char="›"/>
        <a:defRPr sz="1800" kern="1200">
          <a:solidFill>
            <a:schemeClr val="tx1"/>
          </a:solidFill>
          <a:latin typeface="+mn-lt"/>
          <a:ea typeface="+mn-ea"/>
          <a:cs typeface="+mn-cs"/>
        </a:defRPr>
      </a:lvl3pPr>
      <a:lvl4pPr marL="3314700" indent="-228600" algn="l" defTabSz="914400" rtl="0" eaLnBrk="1" latinLnBrk="0" hangingPunct="1">
        <a:lnSpc>
          <a:spcPct val="11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4229100" indent="-228600" algn="l" defTabSz="914400" rtl="0" eaLnBrk="1" latinLnBrk="0" hangingPunct="1">
        <a:lnSpc>
          <a:spcPct val="11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52">
          <p15:clr>
            <a:srgbClr val="A4A3A4"/>
          </p15:clr>
        </p15:guide>
        <p15:guide id="2" pos="3840">
          <p15:clr>
            <a:srgbClr val="A4A3A4"/>
          </p15:clr>
        </p15:guide>
        <p15:guide id="3" pos="7392">
          <p15:clr>
            <a:srgbClr val="F26B43"/>
          </p15:clr>
        </p15:guide>
        <p15:guide id="5" orient="horz" pos="288">
          <p15:clr>
            <a:srgbClr val="F26B43"/>
          </p15:clr>
        </p15:guide>
        <p15:guide id="6" orient="horz" pos="4032">
          <p15:clr>
            <a:srgbClr val="F26B43"/>
          </p15:clr>
        </p15:guide>
        <p15:guide id="8" pos="288">
          <p15:clr>
            <a:srgbClr val="F26B43"/>
          </p15:clr>
        </p15:guide>
        <p15:guide id="9" orient="horz" pos="984">
          <p15:clr>
            <a:srgbClr val="A4A3A4"/>
          </p15:clr>
        </p15:guide>
        <p15:guide id="10" pos="2656">
          <p15:clr>
            <a:srgbClr val="A4A3A4"/>
          </p15:clr>
        </p15:guide>
        <p15:guide id="11" pos="5019">
          <p15:clr>
            <a:srgbClr val="A4A3A4"/>
          </p15:clr>
        </p15:guide>
        <p15:guide id="12" orient="horz" pos="2544">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DEA5BD-C8F7-4122-B7D8-E00E3457C0E4}"/>
              </a:ext>
            </a:extLst>
          </p:cNvPr>
          <p:cNvSpPr/>
          <p:nvPr userDrawn="1"/>
        </p:nvSpPr>
        <p:spPr>
          <a:xfrm>
            <a:off x="12303210" y="-1"/>
            <a:ext cx="1326292" cy="33612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a:solidFill>
                  <a:schemeClr val="tx1"/>
                </a:solidFill>
              </a:rPr>
              <a:t>To access sub-level formatting in placeholders, use “tab” or increase /decrease list level on the Home tab.</a:t>
            </a:r>
          </a:p>
          <a:p>
            <a:pPr algn="l"/>
            <a:endParaRPr lang="en-US" sz="1050">
              <a:solidFill>
                <a:schemeClr val="tx1"/>
              </a:solidFill>
            </a:endParaRPr>
          </a:p>
          <a:p>
            <a:pPr algn="l"/>
            <a:endParaRPr lang="en-US" sz="1050">
              <a:solidFill>
                <a:schemeClr val="tx1"/>
              </a:solidFill>
            </a:endParaRPr>
          </a:p>
          <a:p>
            <a:pPr algn="l">
              <a:spcBef>
                <a:spcPts val="600"/>
              </a:spcBef>
            </a:pPr>
            <a:r>
              <a:rPr lang="en-US" sz="1050">
                <a:solidFill>
                  <a:schemeClr val="tx1"/>
                </a:solidFill>
              </a:rPr>
              <a:t>Samples of sub-levels used in template: </a:t>
            </a:r>
          </a:p>
          <a:p>
            <a:pPr algn="l">
              <a:spcBef>
                <a:spcPts val="600"/>
              </a:spcBef>
            </a:pPr>
            <a:r>
              <a:rPr lang="en-US" sz="1050" b="1">
                <a:solidFill>
                  <a:schemeClr val="tx1"/>
                </a:solidFill>
              </a:rPr>
              <a:t>Level 1</a:t>
            </a:r>
          </a:p>
          <a:p>
            <a:pPr algn="l"/>
            <a:r>
              <a:rPr lang="en-US" sz="1050">
                <a:solidFill>
                  <a:schemeClr val="tx1"/>
                </a:solidFill>
              </a:rPr>
              <a:t>Level 2</a:t>
            </a:r>
          </a:p>
          <a:p>
            <a:pPr algn="l"/>
            <a:endParaRPr lang="en-US" sz="1050">
              <a:solidFill>
                <a:schemeClr val="tx1"/>
              </a:solidFill>
            </a:endParaRPr>
          </a:p>
          <a:p>
            <a:pPr algn="l"/>
            <a:r>
              <a:rPr lang="en-US" sz="1050" b="1">
                <a:solidFill>
                  <a:schemeClr val="tx1"/>
                </a:solidFill>
                <a:latin typeface="Arial" panose="020B0604020202020204" pitchFamily="34" charset="0"/>
                <a:cs typeface="Arial" panose="020B0604020202020204" pitchFamily="34" charset="0"/>
              </a:rPr>
              <a:t>― Level 1</a:t>
            </a:r>
          </a:p>
          <a:p>
            <a:pPr algn="l"/>
            <a:r>
              <a:rPr lang="en-US" sz="1050">
                <a:solidFill>
                  <a:schemeClr val="tx1"/>
                </a:solidFill>
                <a:latin typeface="Arial" panose="020B0604020202020204" pitchFamily="34" charset="0"/>
                <a:cs typeface="Arial" panose="020B0604020202020204" pitchFamily="34" charset="0"/>
              </a:rPr>
              <a:t>Level 2</a:t>
            </a:r>
          </a:p>
          <a:p>
            <a:pPr algn="l"/>
            <a:endParaRPr lang="en-US" sz="1050">
              <a:solidFill>
                <a:schemeClr val="tx1"/>
              </a:solidFill>
              <a:latin typeface="Arial" panose="020B0604020202020204" pitchFamily="34" charset="0"/>
              <a:cs typeface="Arial" panose="020B0604020202020204" pitchFamily="34" charset="0"/>
            </a:endParaRPr>
          </a:p>
          <a:p>
            <a:pPr algn="l"/>
            <a:r>
              <a:rPr lang="en-US" sz="1050" b="1">
                <a:solidFill>
                  <a:schemeClr val="tx1"/>
                </a:solidFill>
                <a:latin typeface="Arial" panose="020B0604020202020204" pitchFamily="34" charset="0"/>
                <a:cs typeface="Arial" panose="020B0604020202020204" pitchFamily="34" charset="0"/>
              </a:rPr>
              <a:t>Level 1</a:t>
            </a:r>
          </a:p>
          <a:p>
            <a:pPr algn="l"/>
            <a:r>
              <a:rPr lang="en-US" sz="1050">
                <a:solidFill>
                  <a:schemeClr val="tx1"/>
                </a:solidFill>
                <a:latin typeface="Arial" panose="020B0604020202020204" pitchFamily="34" charset="0"/>
                <a:cs typeface="Arial" panose="020B0604020202020204" pitchFamily="34" charset="0"/>
              </a:rPr>
              <a:t>– Level 2</a:t>
            </a:r>
            <a:endParaRPr lang="en-US" sz="1050">
              <a:solidFill>
                <a:schemeClr val="tx1"/>
              </a:solidFill>
            </a:endParaRPr>
          </a:p>
          <a:p>
            <a:pPr algn="l"/>
            <a:endParaRPr lang="en-US" sz="1050">
              <a:solidFill>
                <a:schemeClr val="tx1"/>
              </a:solidFill>
            </a:endParaRPr>
          </a:p>
        </p:txBody>
      </p:sp>
      <p:sp>
        <p:nvSpPr>
          <p:cNvPr id="2" name="Title Placeholder 1">
            <a:extLst>
              <a:ext uri="{FF2B5EF4-FFF2-40B4-BE49-F238E27FC236}">
                <a16:creationId xmlns:a16="http://schemas.microsoft.com/office/drawing/2014/main" id="{17877B0D-EB12-4461-9CBC-EBAEF28D12A6}"/>
              </a:ext>
            </a:extLst>
          </p:cNvPr>
          <p:cNvSpPr>
            <a:spLocks noGrp="1"/>
          </p:cNvSpPr>
          <p:nvPr>
            <p:ph type="title"/>
          </p:nvPr>
        </p:nvSpPr>
        <p:spPr>
          <a:xfrm>
            <a:off x="457200" y="457200"/>
            <a:ext cx="5641848" cy="24688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F3853F14-36F2-47C9-ADDF-5FD29A54BD1C}"/>
              </a:ext>
            </a:extLst>
          </p:cNvPr>
          <p:cNvSpPr>
            <a:spLocks noGrp="1"/>
          </p:cNvSpPr>
          <p:nvPr>
            <p:ph type="body" idx="1"/>
          </p:nvPr>
        </p:nvSpPr>
        <p:spPr>
          <a:xfrm>
            <a:off x="463923" y="1562099"/>
            <a:ext cx="11270877" cy="483870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B508B47-ECEF-4D3C-AD36-BC64317C85E8}"/>
              </a:ext>
            </a:extLst>
          </p:cNvPr>
          <p:cNvSpPr>
            <a:spLocks noGrp="1"/>
          </p:cNvSpPr>
          <p:nvPr>
            <p:ph type="sldNum" sz="quarter" idx="4"/>
          </p:nvPr>
        </p:nvSpPr>
        <p:spPr>
          <a:xfrm>
            <a:off x="11734800" y="6410137"/>
            <a:ext cx="457200" cy="365125"/>
          </a:xfrm>
          <a:prstGeom prst="rect">
            <a:avLst/>
          </a:prstGeom>
        </p:spPr>
        <p:txBody>
          <a:bodyPr vert="horz" lIns="91440" tIns="45720" rIns="91440" bIns="45720" rtlCol="0" anchor="ctr"/>
          <a:lstStyle>
            <a:lvl1pPr algn="ctr">
              <a:defRPr sz="900" b="1">
                <a:solidFill>
                  <a:schemeClr val="tx1"/>
                </a:solidFill>
              </a:defRPr>
            </a:lvl1pPr>
          </a:lstStyle>
          <a:p>
            <a:fld id="{DD7C5E4E-CFDF-4048-AADC-D61B5EC07D91}" type="slidenum">
              <a:rPr lang="en-US" smtClean="0"/>
              <a:pPr/>
              <a:t>‹#›</a:t>
            </a:fld>
            <a:endParaRPr lang="en-US"/>
          </a:p>
        </p:txBody>
      </p:sp>
      <p:sp>
        <p:nvSpPr>
          <p:cNvPr id="16" name="Date Placeholder 15">
            <a:extLst>
              <a:ext uri="{FF2B5EF4-FFF2-40B4-BE49-F238E27FC236}">
                <a16:creationId xmlns:a16="http://schemas.microsoft.com/office/drawing/2014/main" id="{DECC25D3-2C76-4CF6-A135-5ACA1445314F}"/>
              </a:ext>
            </a:extLst>
          </p:cNvPr>
          <p:cNvSpPr>
            <a:spLocks noGrp="1"/>
          </p:cNvSpPr>
          <p:nvPr>
            <p:ph type="dt" sz="half" idx="2"/>
          </p:nvPr>
        </p:nvSpPr>
        <p:spPr>
          <a:xfrm>
            <a:off x="0" y="-57482"/>
            <a:ext cx="457200" cy="45719"/>
          </a:xfrm>
          <a:prstGeom prst="rect">
            <a:avLst/>
          </a:prstGeom>
        </p:spPr>
        <p:txBody>
          <a:bodyPr vert="horz" lIns="0" tIns="0" rIns="0" bIns="0" rtlCol="0" anchor="t"/>
          <a:lstStyle>
            <a:lvl1pPr algn="l">
              <a:defRPr sz="100">
                <a:solidFill>
                  <a:schemeClr val="bg2"/>
                </a:solidFill>
              </a:defRPr>
            </a:lvl1pPr>
          </a:lstStyle>
          <a:p>
            <a:endParaRPr lang="en-US"/>
          </a:p>
        </p:txBody>
      </p:sp>
      <p:cxnSp>
        <p:nvCxnSpPr>
          <p:cNvPr id="24" name="Straight Connector 23">
            <a:extLst>
              <a:ext uri="{FF2B5EF4-FFF2-40B4-BE49-F238E27FC236}">
                <a16:creationId xmlns:a16="http://schemas.microsoft.com/office/drawing/2014/main" id="{9A937D6F-F661-4C68-A839-897441A18175}"/>
              </a:ext>
            </a:extLst>
          </p:cNvPr>
          <p:cNvCxnSpPr/>
          <p:nvPr userDrawn="1"/>
        </p:nvCxnSpPr>
        <p:spPr>
          <a:xfrm>
            <a:off x="12388052" y="2377706"/>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BCAADEB-0DEE-462F-ACF9-0D9F063A5EB1}"/>
              </a:ext>
            </a:extLst>
          </p:cNvPr>
          <p:cNvCxnSpPr/>
          <p:nvPr userDrawn="1"/>
        </p:nvCxnSpPr>
        <p:spPr>
          <a:xfrm>
            <a:off x="12388052" y="2855584"/>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244BA743-816A-4AE3-97A8-8410AA726BA1}"/>
              </a:ext>
            </a:extLst>
          </p:cNvPr>
          <p:cNvPicPr>
            <a:picLocks noChangeAspect="1"/>
          </p:cNvPicPr>
          <p:nvPr userDrawn="1"/>
        </p:nvPicPr>
        <p:blipFill>
          <a:blip r:embed="rId57"/>
          <a:stretch>
            <a:fillRect/>
          </a:stretch>
        </p:blipFill>
        <p:spPr>
          <a:xfrm>
            <a:off x="12388052" y="1041943"/>
            <a:ext cx="447619" cy="219048"/>
          </a:xfrm>
          <a:prstGeom prst="rect">
            <a:avLst/>
          </a:prstGeom>
        </p:spPr>
      </p:pic>
      <p:sp>
        <p:nvSpPr>
          <p:cNvPr id="4" name="TextBox 3">
            <a:extLst>
              <a:ext uri="{FF2B5EF4-FFF2-40B4-BE49-F238E27FC236}">
                <a16:creationId xmlns:a16="http://schemas.microsoft.com/office/drawing/2014/main" id="{B8B7E7C1-5868-423D-8CA7-0C61E5960041}"/>
              </a:ext>
            </a:extLst>
          </p:cNvPr>
          <p:cNvSpPr txBox="1"/>
          <p:nvPr userDrawn="1"/>
        </p:nvSpPr>
        <p:spPr>
          <a:xfrm>
            <a:off x="11516575" y="6531143"/>
            <a:ext cx="261870" cy="123111"/>
          </a:xfrm>
          <a:prstGeom prst="rect">
            <a:avLst/>
          </a:prstGeom>
          <a:noFill/>
        </p:spPr>
        <p:txBody>
          <a:bodyPr wrap="square" lIns="0" tIns="0" rIns="0" bIns="0" rtlCol="0">
            <a:spAutoFit/>
          </a:bodyPr>
          <a:lstStyle/>
          <a:p>
            <a:pPr algn="l"/>
            <a:r>
              <a:rPr lang="en-US" sz="800"/>
              <a:t>v 1.1</a:t>
            </a:r>
          </a:p>
        </p:txBody>
      </p:sp>
    </p:spTree>
    <p:extLst>
      <p:ext uri="{BB962C8B-B14F-4D97-AF65-F5344CB8AC3E}">
        <p14:creationId xmlns:p14="http://schemas.microsoft.com/office/powerpoint/2010/main" val="21416347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 id="2147483943" r:id="rId26"/>
    <p:sldLayoutId id="2147483944" r:id="rId27"/>
    <p:sldLayoutId id="2147483945" r:id="rId28"/>
    <p:sldLayoutId id="2147483946" r:id="rId29"/>
    <p:sldLayoutId id="2147483947" r:id="rId30"/>
    <p:sldLayoutId id="2147483948" r:id="rId31"/>
    <p:sldLayoutId id="2147483949" r:id="rId32"/>
    <p:sldLayoutId id="2147483950" r:id="rId33"/>
    <p:sldLayoutId id="2147483951" r:id="rId34"/>
    <p:sldLayoutId id="2147483952" r:id="rId35"/>
    <p:sldLayoutId id="2147483953" r:id="rId36"/>
    <p:sldLayoutId id="2147483954" r:id="rId37"/>
    <p:sldLayoutId id="2147483955" r:id="rId38"/>
    <p:sldLayoutId id="2147483956" r:id="rId39"/>
    <p:sldLayoutId id="2147483957" r:id="rId40"/>
    <p:sldLayoutId id="2147483958" r:id="rId41"/>
    <p:sldLayoutId id="2147483959" r:id="rId42"/>
    <p:sldLayoutId id="2147483960" r:id="rId43"/>
    <p:sldLayoutId id="2147483961" r:id="rId44"/>
    <p:sldLayoutId id="2147483962" r:id="rId45"/>
    <p:sldLayoutId id="2147483963" r:id="rId46"/>
    <p:sldLayoutId id="2147483964" r:id="rId47"/>
    <p:sldLayoutId id="2147483965" r:id="rId48"/>
    <p:sldLayoutId id="2147483966" r:id="rId49"/>
    <p:sldLayoutId id="2147483967" r:id="rId50"/>
    <p:sldLayoutId id="2147483968" r:id="rId51"/>
    <p:sldLayoutId id="2147483969" r:id="rId52"/>
    <p:sldLayoutId id="2147483970" r:id="rId53"/>
    <p:sldLayoutId id="2147483971" r:id="rId54"/>
    <p:sldLayoutId id="2147483972"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p:titleStyle>
    <p:bodyStyle>
      <a:lvl1pPr marL="230188" indent="-230188" algn="l" defTabSz="914400" rtl="0" eaLnBrk="1" latinLnBrk="0" hangingPunct="1">
        <a:lnSpc>
          <a:spcPct val="110000"/>
        </a:lnSpc>
        <a:spcBef>
          <a:spcPts val="1800"/>
        </a:spcBef>
        <a:spcAft>
          <a:spcPts val="300"/>
        </a:spcAft>
        <a:buFont typeface="Arial" panose="020B0604020202020204" pitchFamily="34" charset="0"/>
        <a:buChar char="•"/>
        <a:defRPr sz="2400" kern="1200">
          <a:solidFill>
            <a:schemeClr val="tx1"/>
          </a:solidFill>
          <a:latin typeface="+mn-lt"/>
          <a:ea typeface="+mn-ea"/>
          <a:cs typeface="+mn-cs"/>
        </a:defRPr>
      </a:lvl1pPr>
      <a:lvl2pPr marL="1257300" indent="-230188" algn="l" defTabSz="914400" rtl="0" eaLnBrk="1" latinLnBrk="0" hangingPunct="1">
        <a:lnSpc>
          <a:spcPct val="110000"/>
        </a:lnSpc>
        <a:spcBef>
          <a:spcPts val="300"/>
        </a:spcBef>
        <a:spcAft>
          <a:spcPts val="300"/>
        </a:spcAft>
        <a:buFont typeface="Arial" panose="020B0604020202020204" pitchFamily="34" charset="0"/>
        <a:buChar char="‒"/>
        <a:defRPr sz="2000" kern="1200">
          <a:solidFill>
            <a:schemeClr val="tx1"/>
          </a:solidFill>
          <a:latin typeface="+mn-lt"/>
          <a:ea typeface="+mn-ea"/>
          <a:cs typeface="+mn-cs"/>
        </a:defRPr>
      </a:lvl2pPr>
      <a:lvl3pPr marL="2171700" indent="-227013" algn="l" defTabSz="914400" rtl="0" eaLnBrk="1" latinLnBrk="0" hangingPunct="1">
        <a:lnSpc>
          <a:spcPct val="110000"/>
        </a:lnSpc>
        <a:spcBef>
          <a:spcPts val="300"/>
        </a:spcBef>
        <a:spcAft>
          <a:spcPts val="300"/>
        </a:spcAft>
        <a:buFont typeface="PW Centra No2" pitchFamily="2" charset="0"/>
        <a:buChar char="›"/>
        <a:defRPr sz="1800" kern="1200">
          <a:solidFill>
            <a:schemeClr val="tx1"/>
          </a:solidFill>
          <a:latin typeface="+mn-lt"/>
          <a:ea typeface="+mn-ea"/>
          <a:cs typeface="+mn-cs"/>
        </a:defRPr>
      </a:lvl3pPr>
      <a:lvl4pPr marL="3314700" indent="-228600" algn="l" defTabSz="914400" rtl="0" eaLnBrk="1" latinLnBrk="0" hangingPunct="1">
        <a:lnSpc>
          <a:spcPct val="11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4229100" indent="-228600" algn="l" defTabSz="914400" rtl="0" eaLnBrk="1" latinLnBrk="0" hangingPunct="1">
        <a:lnSpc>
          <a:spcPct val="11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52">
          <p15:clr>
            <a:srgbClr val="A4A3A4"/>
          </p15:clr>
        </p15:guide>
        <p15:guide id="2" pos="3840">
          <p15:clr>
            <a:srgbClr val="A4A3A4"/>
          </p15:clr>
        </p15:guide>
        <p15:guide id="3" pos="7392">
          <p15:clr>
            <a:srgbClr val="F26B43"/>
          </p15:clr>
        </p15:guide>
        <p15:guide id="5" orient="horz" pos="288">
          <p15:clr>
            <a:srgbClr val="F26B43"/>
          </p15:clr>
        </p15:guide>
        <p15:guide id="6" orient="horz" pos="4032">
          <p15:clr>
            <a:srgbClr val="F26B43"/>
          </p15:clr>
        </p15:guide>
        <p15:guide id="8" pos="288">
          <p15:clr>
            <a:srgbClr val="F26B43"/>
          </p15:clr>
        </p15:guide>
        <p15:guide id="9" orient="horz" pos="984">
          <p15:clr>
            <a:srgbClr val="A4A3A4"/>
          </p15:clr>
        </p15:guide>
        <p15:guide id="10" pos="2656">
          <p15:clr>
            <a:srgbClr val="A4A3A4"/>
          </p15:clr>
        </p15:guide>
        <p15:guide id="11" pos="5019">
          <p15:clr>
            <a:srgbClr val="A4A3A4"/>
          </p15:clr>
        </p15:guide>
        <p15:guide id="12" orient="horz" pos="2544">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61.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jpe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2.xml"/><Relationship Id="rId6" Type="http://schemas.openxmlformats.org/officeDocument/2006/relationships/image" Target="../media/image13.svg"/><Relationship Id="rId5" Type="http://schemas.openxmlformats.org/officeDocument/2006/relationships/image" Target="../media/image2.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62.xml"/><Relationship Id="rId5" Type="http://schemas.openxmlformats.org/officeDocument/2006/relationships/image" Target="../media/image1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50.emf"/><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07.xml"/><Relationship Id="rId6" Type="http://schemas.openxmlformats.org/officeDocument/2006/relationships/image" Target="../media/image32.png"/><Relationship Id="rId5" Type="http://schemas.openxmlformats.org/officeDocument/2006/relationships/image" Target="../media/image48.emf"/><Relationship Id="rId4" Type="http://schemas.openxmlformats.org/officeDocument/2006/relationships/image" Target="../media/image51.em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9.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10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99.xml"/><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3.svg"/><Relationship Id="rId2" Type="http://schemas.openxmlformats.org/officeDocument/2006/relationships/image" Target="../media/image61.jpeg"/><Relationship Id="rId1" Type="http://schemas.openxmlformats.org/officeDocument/2006/relationships/slideLayout" Target="../slideLayouts/slideLayout99.xml"/><Relationship Id="rId6" Type="http://schemas.openxmlformats.org/officeDocument/2006/relationships/image" Target="../media/image2.png"/><Relationship Id="rId5" Type="http://schemas.openxmlformats.org/officeDocument/2006/relationships/image" Target="../media/image64.jpe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3.svg"/><Relationship Id="rId2" Type="http://schemas.openxmlformats.org/officeDocument/2006/relationships/notesSlide" Target="../notesSlides/notesSlide12.xml"/><Relationship Id="rId1" Type="http://schemas.openxmlformats.org/officeDocument/2006/relationships/slideLayout" Target="../slideLayouts/slideLayout99.xml"/><Relationship Id="rId6" Type="http://schemas.openxmlformats.org/officeDocument/2006/relationships/image" Target="../media/image68.svg"/><Relationship Id="rId11" Type="http://schemas.openxmlformats.org/officeDocument/2006/relationships/image" Target="../media/image2.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99.xml"/><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99.xml"/><Relationship Id="rId5" Type="http://schemas.openxmlformats.org/officeDocument/2006/relationships/image" Target="../media/image3.sv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jpeg"/><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99.xml"/><Relationship Id="rId6" Type="http://schemas.openxmlformats.org/officeDocument/2006/relationships/image" Target="../media/image76.png"/><Relationship Id="rId5" Type="http://schemas.openxmlformats.org/officeDocument/2006/relationships/image" Target="../media/image3.sv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3.svg"/><Relationship Id="rId2" Type="http://schemas.openxmlformats.org/officeDocument/2006/relationships/notesSlide" Target="../notesSlides/notesSlide16.xml"/><Relationship Id="rId1" Type="http://schemas.openxmlformats.org/officeDocument/2006/relationships/slideLayout" Target="../slideLayouts/slideLayout99.xml"/><Relationship Id="rId6" Type="http://schemas.openxmlformats.org/officeDocument/2006/relationships/image" Target="../media/image2.png"/><Relationship Id="rId5" Type="http://schemas.openxmlformats.org/officeDocument/2006/relationships/image" Target="../media/image81.jpe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jpeg"/><Relationship Id="rId7"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99.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3.jpeg"/><Relationship Id="rId9"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jpeg"/><Relationship Id="rId1" Type="http://schemas.openxmlformats.org/officeDocument/2006/relationships/slideLayout" Target="../slideLayouts/slideLayout99.xml"/><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99.xml"/><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19.xml"/><Relationship Id="rId1" Type="http://schemas.openxmlformats.org/officeDocument/2006/relationships/slideLayout" Target="../slideLayouts/slideLayout99.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99.xml"/><Relationship Id="rId5" Type="http://schemas.openxmlformats.org/officeDocument/2006/relationships/image" Target="../media/image3.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99.xml"/><Relationship Id="rId5" Type="http://schemas.openxmlformats.org/officeDocument/2006/relationships/image" Target="../media/image3.sv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99.xml"/><Relationship Id="rId5" Type="http://schemas.openxmlformats.org/officeDocument/2006/relationships/image" Target="../media/image3.sv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23.xml"/><Relationship Id="rId1" Type="http://schemas.openxmlformats.org/officeDocument/2006/relationships/slideLayout" Target="../slideLayouts/slideLayout99.xml"/><Relationship Id="rId6" Type="http://schemas.openxmlformats.org/officeDocument/2006/relationships/image" Target="../media/image94.jpeg"/><Relationship Id="rId5" Type="http://schemas.openxmlformats.org/officeDocument/2006/relationships/image" Target="../media/image3.sv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24.xml"/><Relationship Id="rId1" Type="http://schemas.openxmlformats.org/officeDocument/2006/relationships/slideLayout" Target="../slideLayouts/slideLayout99.xml"/><Relationship Id="rId5" Type="http://schemas.openxmlformats.org/officeDocument/2006/relationships/image" Target="../media/image3.sv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25.xml"/><Relationship Id="rId1" Type="http://schemas.openxmlformats.org/officeDocument/2006/relationships/slideLayout" Target="../slideLayouts/slideLayout226.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8.png"/><Relationship Id="rId10" Type="http://schemas.openxmlformats.org/officeDocument/2006/relationships/image" Target="../media/image22.svg"/><Relationship Id="rId4" Type="http://schemas.openxmlformats.org/officeDocument/2006/relationships/image" Target="../media/image96.svg"/><Relationship Id="rId9" Type="http://schemas.openxmlformats.org/officeDocument/2006/relationships/image" Target="../media/image21.png"/><Relationship Id="rId14" Type="http://schemas.openxmlformats.org/officeDocument/2006/relationships/image" Target="../media/image26.svg"/></Relationships>
</file>

<file path=ppt/slides/_rels/slide38.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28.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3.svg"/><Relationship Id="rId2" Type="http://schemas.openxmlformats.org/officeDocument/2006/relationships/notesSlide" Target="../notesSlides/notesSlide26.xml"/><Relationship Id="rId1" Type="http://schemas.openxmlformats.org/officeDocument/2006/relationships/slideLayout" Target="../slideLayouts/slideLayout264.xml"/><Relationship Id="rId6" Type="http://schemas.openxmlformats.org/officeDocument/2006/relationships/image" Target="../media/image100.svg"/><Relationship Id="rId11" Type="http://schemas.openxmlformats.org/officeDocument/2006/relationships/image" Target="../media/image2.pn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64.xml"/><Relationship Id="rId6" Type="http://schemas.openxmlformats.org/officeDocument/2006/relationships/image" Target="../media/image13.svg"/><Relationship Id="rId5" Type="http://schemas.openxmlformats.org/officeDocument/2006/relationships/image" Target="../media/image2.png"/><Relationship Id="rId4" Type="http://schemas.openxmlformats.org/officeDocument/2006/relationships/image" Target="file:///P:\Boston\153005.000-Wheeler_School_Master_Plan\DESIGN\STUDY\20_0504%20-%20Repopulate%202020%20plan%20diagrams\PPT%20LINKS\20200513_13.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64.xml"/><Relationship Id="rId6" Type="http://schemas.openxmlformats.org/officeDocument/2006/relationships/image" Target="../media/image13.svg"/><Relationship Id="rId5" Type="http://schemas.openxmlformats.org/officeDocument/2006/relationships/image" Target="../media/image2.png"/><Relationship Id="rId4" Type="http://schemas.openxmlformats.org/officeDocument/2006/relationships/image" Target="file:///P:\Boston\153005.000-Wheeler_School_Master_Plan\DESIGN\STUDY\20_0504%20-%20Repopulate%202020%20plan%20diagrams\PPT%20LINKS\20200513_15.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64.xml"/><Relationship Id="rId5" Type="http://schemas.openxmlformats.org/officeDocument/2006/relationships/image" Target="../media/image28.png"/><Relationship Id="rId4" Type="http://schemas.openxmlformats.org/officeDocument/2006/relationships/image" Target="../media/image13.svg"/></Relationships>
</file>

<file path=ppt/slides/_rels/slide4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2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png"/><Relationship Id="rId3" Type="http://schemas.openxmlformats.org/officeDocument/2006/relationships/image" Target="../media/image32.png"/><Relationship Id="rId7" Type="http://schemas.openxmlformats.org/officeDocument/2006/relationships/image" Target="../media/image36.svg"/><Relationship Id="rId12" Type="http://schemas.openxmlformats.org/officeDocument/2006/relationships/image" Target="../media/image41.emf"/><Relationship Id="rId2" Type="http://schemas.openxmlformats.org/officeDocument/2006/relationships/notesSlide" Target="../notesSlides/notesSlide5.xml"/><Relationship Id="rId1" Type="http://schemas.openxmlformats.org/officeDocument/2006/relationships/slideLayout" Target="../slideLayouts/slideLayout78.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7.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73.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2.xml"/><Relationship Id="rId5" Type="http://schemas.openxmlformats.org/officeDocument/2006/relationships/image" Target="../media/image1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68C99F-2181-46C1-96B6-5D73BB36F221}"/>
              </a:ext>
            </a:extLst>
          </p:cNvPr>
          <p:cNvSpPr>
            <a:spLocks noGrp="1"/>
          </p:cNvSpPr>
          <p:nvPr>
            <p:ph type="ctrTitle"/>
          </p:nvPr>
        </p:nvSpPr>
        <p:spPr>
          <a:xfrm>
            <a:off x="0" y="0"/>
            <a:ext cx="12192000" cy="6858000"/>
          </a:xfrm>
          <a:noFill/>
        </p:spPr>
        <p:txBody>
          <a:bodyPr/>
          <a:lstStyle/>
          <a:p>
            <a:r>
              <a:rPr lang="en-US">
                <a:solidFill>
                  <a:schemeClr val="tx1"/>
                </a:solidFill>
              </a:rPr>
              <a:t>Road Map for Return</a:t>
            </a:r>
          </a:p>
        </p:txBody>
      </p:sp>
      <p:sp>
        <p:nvSpPr>
          <p:cNvPr id="3" name="Subtitle 2">
            <a:extLst>
              <a:ext uri="{FF2B5EF4-FFF2-40B4-BE49-F238E27FC236}">
                <a16:creationId xmlns:a16="http://schemas.microsoft.com/office/drawing/2014/main" id="{B21BBCB1-113D-400D-893A-8A2B4FC5DA6C}"/>
              </a:ext>
            </a:extLst>
          </p:cNvPr>
          <p:cNvSpPr>
            <a:spLocks noGrp="1"/>
          </p:cNvSpPr>
          <p:nvPr>
            <p:ph type="subTitle" idx="1"/>
          </p:nvPr>
        </p:nvSpPr>
        <p:spPr>
          <a:xfrm>
            <a:off x="3604421" y="3959963"/>
            <a:ext cx="4815421" cy="259943"/>
          </a:xfrm>
        </p:spPr>
        <p:txBody>
          <a:bodyPr/>
          <a:lstStyle/>
          <a:p>
            <a:pPr>
              <a:spcAft>
                <a:spcPts val="0"/>
              </a:spcAft>
            </a:pPr>
            <a:r>
              <a:rPr lang="en-US">
                <a:solidFill>
                  <a:schemeClr val="tx1"/>
                </a:solidFill>
              </a:rPr>
              <a:t>Guidance for returning to school during COVID-19</a:t>
            </a:r>
          </a:p>
        </p:txBody>
      </p:sp>
      <p:pic>
        <p:nvPicPr>
          <p:cNvPr id="22" name="Graphic 21">
            <a:extLst>
              <a:ext uri="{FF2B5EF4-FFF2-40B4-BE49-F238E27FC236}">
                <a16:creationId xmlns:a16="http://schemas.microsoft.com/office/drawing/2014/main" id="{345F5A56-E658-4AAB-B13A-2E2E38285B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8760" y="462526"/>
            <a:ext cx="1554480" cy="204986"/>
          </a:xfrm>
          <a:prstGeom prst="rect">
            <a:avLst/>
          </a:prstGeom>
        </p:spPr>
      </p:pic>
      <p:sp>
        <p:nvSpPr>
          <p:cNvPr id="72" name="Subtitle 2">
            <a:extLst>
              <a:ext uri="{FF2B5EF4-FFF2-40B4-BE49-F238E27FC236}">
                <a16:creationId xmlns:a16="http://schemas.microsoft.com/office/drawing/2014/main" id="{24FD4EE8-85C7-4022-8259-5093889CCDD2}"/>
              </a:ext>
            </a:extLst>
          </p:cNvPr>
          <p:cNvSpPr txBox="1">
            <a:spLocks/>
          </p:cNvSpPr>
          <p:nvPr/>
        </p:nvSpPr>
        <p:spPr>
          <a:xfrm>
            <a:off x="4398420" y="6412939"/>
            <a:ext cx="3395160" cy="298543"/>
          </a:xfrm>
          <a:prstGeom prst="rect">
            <a:avLst/>
          </a:prstGeom>
        </p:spPr>
        <p:txBody>
          <a:bodyPr vert="horz" wrap="none" lIns="0" tIns="0" rIns="0" bIns="0" rtlCol="0" anchor="t">
            <a:spAutoFit/>
          </a:bodyPr>
          <a:lstStyle>
            <a:lvl1pPr marL="0" indent="0" algn="ctr" defTabSz="914400" rtl="0" eaLnBrk="1" latinLnBrk="0" hangingPunct="1">
              <a:lnSpc>
                <a:spcPct val="110000"/>
              </a:lnSpc>
              <a:spcBef>
                <a:spcPts val="0"/>
              </a:spcBef>
              <a:spcAft>
                <a:spcPts val="600"/>
              </a:spcAft>
              <a:buFont typeface="Arial" panose="020B0604020202020204" pitchFamily="34" charset="0"/>
              <a:buNone/>
              <a:defRPr sz="1600" b="1" kern="1200" baseline="0">
                <a:solidFill>
                  <a:schemeClr val="bg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0"/>
              </a:spcAft>
            </a:pPr>
            <a:r>
              <a:rPr lang="en-US" sz="900" b="0">
                <a:solidFill>
                  <a:schemeClr val="tx1"/>
                </a:solidFill>
                <a:latin typeface="PW Centra No2" pitchFamily="2" charset="0"/>
                <a:ea typeface="PW Centra No2" pitchFamily="2" charset="0"/>
              </a:rPr>
              <a:t>This presentation and its content is copyright of Perkins and Will</a:t>
            </a:r>
          </a:p>
          <a:p>
            <a:pPr>
              <a:spcAft>
                <a:spcPts val="0"/>
              </a:spcAft>
            </a:pPr>
            <a:r>
              <a:rPr lang="en-US" sz="900" b="0">
                <a:solidFill>
                  <a:schemeClr val="tx1"/>
                </a:solidFill>
                <a:latin typeface="PW Centra No2" pitchFamily="2" charset="0"/>
                <a:ea typeface="PW Centra No2" pitchFamily="2" charset="0"/>
              </a:rPr>
              <a:t>© Perkins and Will 2020 (Version 1.0)</a:t>
            </a:r>
          </a:p>
        </p:txBody>
      </p:sp>
      <p:pic>
        <p:nvPicPr>
          <p:cNvPr id="4" name="Graphic 3">
            <a:extLst>
              <a:ext uri="{FF2B5EF4-FFF2-40B4-BE49-F238E27FC236}">
                <a16:creationId xmlns:a16="http://schemas.microsoft.com/office/drawing/2014/main" id="{0E559A03-0776-4DCA-A5F1-9C2CA44001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3294959" y="193590"/>
            <a:ext cx="5017871" cy="4150997"/>
          </a:xfrm>
          <a:prstGeom prst="rect">
            <a:avLst/>
          </a:prstGeom>
        </p:spPr>
      </p:pic>
      <p:pic>
        <p:nvPicPr>
          <p:cNvPr id="13" name="Graphic 12">
            <a:extLst>
              <a:ext uri="{FF2B5EF4-FFF2-40B4-BE49-F238E27FC236}">
                <a16:creationId xmlns:a16="http://schemas.microsoft.com/office/drawing/2014/main" id="{8592CDD0-CA8C-402A-9DA3-A4DB132F6F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2677182" y="-993943"/>
            <a:ext cx="1355471" cy="2694995"/>
          </a:xfrm>
          <a:prstGeom prst="rect">
            <a:avLst/>
          </a:prstGeom>
        </p:spPr>
      </p:pic>
      <p:pic>
        <p:nvPicPr>
          <p:cNvPr id="7" name="Graphic 6">
            <a:extLst>
              <a:ext uri="{FF2B5EF4-FFF2-40B4-BE49-F238E27FC236}">
                <a16:creationId xmlns:a16="http://schemas.microsoft.com/office/drawing/2014/main" id="{353690D0-40DB-4AA3-80D5-706483E8E7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1759455" y="433666"/>
            <a:ext cx="1355473" cy="2694996"/>
          </a:xfrm>
          <a:prstGeom prst="rect">
            <a:avLst/>
          </a:prstGeom>
        </p:spPr>
      </p:pic>
      <p:pic>
        <p:nvPicPr>
          <p:cNvPr id="10" name="Graphic 9">
            <a:extLst>
              <a:ext uri="{FF2B5EF4-FFF2-40B4-BE49-F238E27FC236}">
                <a16:creationId xmlns:a16="http://schemas.microsoft.com/office/drawing/2014/main" id="{4FFD9D1D-8A4B-423E-A98A-ADC6668B4F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200000">
            <a:off x="4500020" y="1103427"/>
            <a:ext cx="1329650" cy="1329650"/>
          </a:xfrm>
          <a:prstGeom prst="rect">
            <a:avLst/>
          </a:prstGeom>
        </p:spPr>
      </p:pic>
      <p:pic>
        <p:nvPicPr>
          <p:cNvPr id="12" name="Graphic 11">
            <a:extLst>
              <a:ext uri="{FF2B5EF4-FFF2-40B4-BE49-F238E27FC236}">
                <a16:creationId xmlns:a16="http://schemas.microsoft.com/office/drawing/2014/main" id="{F9D3DB75-0072-45C8-A1ED-7ACD2F5C519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08851" y="1017119"/>
            <a:ext cx="1355471" cy="1355471"/>
          </a:xfrm>
          <a:prstGeom prst="rect">
            <a:avLst/>
          </a:prstGeom>
        </p:spPr>
      </p:pic>
      <p:pic>
        <p:nvPicPr>
          <p:cNvPr id="21" name="Graphic 20">
            <a:extLst>
              <a:ext uri="{FF2B5EF4-FFF2-40B4-BE49-F238E27FC236}">
                <a16:creationId xmlns:a16="http://schemas.microsoft.com/office/drawing/2014/main" id="{51A43C4E-DADE-4140-A4C2-953D3B1AA1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7349230" y="-316209"/>
            <a:ext cx="1310275" cy="2694997"/>
          </a:xfrm>
          <a:prstGeom prst="rect">
            <a:avLst/>
          </a:prstGeom>
        </p:spPr>
      </p:pic>
      <p:pic>
        <p:nvPicPr>
          <p:cNvPr id="24" name="Graphic 23">
            <a:extLst>
              <a:ext uri="{FF2B5EF4-FFF2-40B4-BE49-F238E27FC236}">
                <a16:creationId xmlns:a16="http://schemas.microsoft.com/office/drawing/2014/main" id="{4BDF09E2-2815-4A58-B872-DF3A23782F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94425" y="3430525"/>
            <a:ext cx="1310275" cy="2694997"/>
          </a:xfrm>
          <a:prstGeom prst="rect">
            <a:avLst/>
          </a:prstGeom>
        </p:spPr>
      </p:pic>
      <p:sp>
        <p:nvSpPr>
          <p:cNvPr id="2" name="Rectangle 1">
            <a:extLst>
              <a:ext uri="{FF2B5EF4-FFF2-40B4-BE49-F238E27FC236}">
                <a16:creationId xmlns:a16="http://schemas.microsoft.com/office/drawing/2014/main" id="{B54A9E79-D39C-457D-8D23-6F17BC56FC2F}"/>
              </a:ext>
            </a:extLst>
          </p:cNvPr>
          <p:cNvSpPr/>
          <p:nvPr/>
        </p:nvSpPr>
        <p:spPr>
          <a:xfrm>
            <a:off x="2964131" y="5341448"/>
            <a:ext cx="6096000" cy="923330"/>
          </a:xfrm>
          <a:prstGeom prst="rect">
            <a:avLst/>
          </a:prstGeom>
        </p:spPr>
        <p:txBody>
          <a:bodyPr>
            <a:spAutoFit/>
          </a:bodyPr>
          <a:lstStyle/>
          <a:p>
            <a:pPr algn="ctr"/>
            <a:r>
              <a:rPr lang="en-US" b="1">
                <a:latin typeface="+mj-lt"/>
              </a:rPr>
              <a:t>Dr. Erika Eitland, Research Analyst, Perkins &amp; Will</a:t>
            </a:r>
          </a:p>
          <a:p>
            <a:pPr algn="ctr"/>
            <a:r>
              <a:rPr lang="en-US" b="1">
                <a:latin typeface="+mj-lt"/>
              </a:rPr>
              <a:t>Brooke Trivas, Principal, K-12 Education, Perkins &amp; Will</a:t>
            </a:r>
          </a:p>
          <a:p>
            <a:pPr algn="ctr"/>
            <a:r>
              <a:rPr lang="en-US" b="1">
                <a:latin typeface="+mj-lt"/>
              </a:rPr>
              <a:t>Allison Gaines Pell, Head, The Wheeler School</a:t>
            </a:r>
            <a:endParaRPr lang="en-US" b="1" i="0">
              <a:effectLst/>
              <a:latin typeface="+mj-lt"/>
            </a:endParaRPr>
          </a:p>
        </p:txBody>
      </p:sp>
      <p:pic>
        <p:nvPicPr>
          <p:cNvPr id="1026" name="Picture 2" descr="Partner Programs - AISNE - Association of Independent Schools in ...">
            <a:extLst>
              <a:ext uri="{FF2B5EF4-FFF2-40B4-BE49-F238E27FC236}">
                <a16:creationId xmlns:a16="http://schemas.microsoft.com/office/drawing/2014/main" id="{F02E2C45-99C8-4143-AEE7-A8A56FDEF09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2066" y="4368067"/>
            <a:ext cx="2380129" cy="752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80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D62897-C592-493D-86C7-1EB995F508B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3" name="Text Placeholder 2">
            <a:extLst>
              <a:ext uri="{FF2B5EF4-FFF2-40B4-BE49-F238E27FC236}">
                <a16:creationId xmlns:a16="http://schemas.microsoft.com/office/drawing/2014/main" id="{78644021-75A3-4F81-B51B-01E54E89BA8B}"/>
              </a:ext>
            </a:extLst>
          </p:cNvPr>
          <p:cNvSpPr>
            <a:spLocks noGrp="1"/>
          </p:cNvSpPr>
          <p:nvPr>
            <p:ph type="body" sz="quarter" idx="13"/>
          </p:nvPr>
        </p:nvSpPr>
        <p:spPr>
          <a:xfrm>
            <a:off x="457200" y="1676400"/>
            <a:ext cx="4692024" cy="4591396"/>
          </a:xfrm>
        </p:spPr>
        <p:txBody>
          <a:bodyPr>
            <a:normAutofit/>
          </a:bodyPr>
          <a:lstStyle/>
          <a:p>
            <a:pPr>
              <a:lnSpc>
                <a:spcPct val="100000"/>
              </a:lnSpc>
            </a:pPr>
            <a:r>
              <a:rPr lang="en-US" sz="1600"/>
              <a:t>These strategies promote effective learning and teaching in this new normal through behavioral, logistical, and technology changes.</a:t>
            </a:r>
          </a:p>
          <a:p>
            <a:pPr marL="285750" indent="-285750">
              <a:lnSpc>
                <a:spcPct val="100000"/>
              </a:lnSpc>
              <a:buFont typeface="Arial" panose="020B0604020202020204" pitchFamily="34" charset="0"/>
              <a:buChar char="•"/>
            </a:pPr>
            <a:r>
              <a:rPr lang="en-US"/>
              <a:t>Blended learning </a:t>
            </a:r>
            <a:r>
              <a:rPr lang="en-US" b="0"/>
              <a:t>using virtual platforms (e.g. lectures, meetings, study groups)</a:t>
            </a:r>
          </a:p>
          <a:p>
            <a:pPr marL="460375" lvl="1" indent="-285750">
              <a:lnSpc>
                <a:spcPct val="100000"/>
              </a:lnSpc>
              <a:buFont typeface="Arial" panose="020B0604020202020204" pitchFamily="34" charset="0"/>
              <a:buChar char="•"/>
            </a:pPr>
            <a:r>
              <a:rPr lang="en-US" b="1"/>
              <a:t>Add video and microphone capability </a:t>
            </a:r>
            <a:r>
              <a:rPr lang="en-US" b="0"/>
              <a:t>to classrooms for live synchronous learning </a:t>
            </a:r>
          </a:p>
          <a:p>
            <a:pPr marL="460375" lvl="1" indent="-285750">
              <a:lnSpc>
                <a:spcPct val="100000"/>
              </a:lnSpc>
              <a:buFont typeface="Arial" panose="020B0604020202020204" pitchFamily="34" charset="0"/>
              <a:buChar char="•"/>
            </a:pPr>
            <a:r>
              <a:rPr lang="en-US" b="0"/>
              <a:t>Create </a:t>
            </a:r>
            <a:r>
              <a:rPr lang="en-US" b="1"/>
              <a:t>virtual gatherings </a:t>
            </a:r>
            <a:r>
              <a:rPr lang="en-US" b="0"/>
              <a:t>to foster a sense of school community</a:t>
            </a:r>
          </a:p>
          <a:p>
            <a:pPr marL="285750" indent="-285750">
              <a:lnSpc>
                <a:spcPct val="100000"/>
              </a:lnSpc>
              <a:buFont typeface="Arial" panose="020B0604020202020204" pitchFamily="34" charset="0"/>
              <a:buChar char="•"/>
            </a:pPr>
            <a:r>
              <a:rPr lang="en-US"/>
              <a:t>Alter education scheduling </a:t>
            </a:r>
            <a:r>
              <a:rPr lang="en-US" b="0"/>
              <a:t>by staggering start times</a:t>
            </a:r>
          </a:p>
          <a:p>
            <a:pPr marL="285750" indent="-285750">
              <a:lnSpc>
                <a:spcPct val="100000"/>
              </a:lnSpc>
              <a:buFont typeface="Arial" panose="020B0604020202020204" pitchFamily="34" charset="0"/>
              <a:buChar char="•"/>
            </a:pPr>
            <a:r>
              <a:rPr lang="en-US" b="0"/>
              <a:t>Promote </a:t>
            </a:r>
            <a:r>
              <a:rPr lang="en-US"/>
              <a:t>outdoor learning and physical education</a:t>
            </a:r>
          </a:p>
          <a:p>
            <a:pPr marL="285750" indent="-285750">
              <a:lnSpc>
                <a:spcPct val="100000"/>
              </a:lnSpc>
              <a:buFont typeface="Arial" panose="020B0604020202020204" pitchFamily="34" charset="0"/>
              <a:buChar char="•"/>
            </a:pPr>
            <a:r>
              <a:rPr lang="en-US"/>
              <a:t>Integrated curriculum</a:t>
            </a:r>
            <a:r>
              <a:rPr lang="en-US" b="0"/>
              <a:t> with all classes focused on the history, math, and science of disease transmission</a:t>
            </a:r>
            <a:endParaRPr lang="en-US"/>
          </a:p>
        </p:txBody>
      </p:sp>
      <p:sp>
        <p:nvSpPr>
          <p:cNvPr id="5" name="Title 4">
            <a:extLst>
              <a:ext uri="{FF2B5EF4-FFF2-40B4-BE49-F238E27FC236}">
                <a16:creationId xmlns:a16="http://schemas.microsoft.com/office/drawing/2014/main" id="{BD9E9B47-7752-47EB-8BA0-B15485E6F2E9}"/>
              </a:ext>
            </a:extLst>
          </p:cNvPr>
          <p:cNvSpPr>
            <a:spLocks noGrp="1"/>
          </p:cNvSpPr>
          <p:nvPr>
            <p:ph type="title"/>
          </p:nvPr>
        </p:nvSpPr>
        <p:spPr>
          <a:xfrm>
            <a:off x="463923" y="457200"/>
            <a:ext cx="4141695" cy="369332"/>
          </a:xfrm>
        </p:spPr>
        <p:txBody>
          <a:bodyPr/>
          <a:lstStyle/>
          <a:p>
            <a:r>
              <a:rPr lang="en-US"/>
              <a:t>Educational Adaptation</a:t>
            </a:r>
          </a:p>
        </p:txBody>
      </p:sp>
      <p:sp>
        <p:nvSpPr>
          <p:cNvPr id="6" name="Text Placeholder 5">
            <a:extLst>
              <a:ext uri="{FF2B5EF4-FFF2-40B4-BE49-F238E27FC236}">
                <a16:creationId xmlns:a16="http://schemas.microsoft.com/office/drawing/2014/main" id="{6178E901-F8FA-4343-96CE-BDA43558C78A}"/>
              </a:ext>
            </a:extLst>
          </p:cNvPr>
          <p:cNvSpPr>
            <a:spLocks noGrp="1"/>
          </p:cNvSpPr>
          <p:nvPr>
            <p:ph type="body" sz="quarter" idx="16"/>
          </p:nvPr>
        </p:nvSpPr>
        <p:spPr>
          <a:xfrm>
            <a:off x="3468398" y="6187887"/>
            <a:ext cx="1790555" cy="162480"/>
          </a:xfrm>
        </p:spPr>
        <p:txBody>
          <a:bodyPr/>
          <a:lstStyle/>
          <a:p>
            <a:r>
              <a:rPr lang="en-US"/>
              <a:t>South Korea Reopens Schools</a:t>
            </a:r>
          </a:p>
        </p:txBody>
      </p:sp>
      <p:sp>
        <p:nvSpPr>
          <p:cNvPr id="7" name="Text Placeholder 6">
            <a:extLst>
              <a:ext uri="{FF2B5EF4-FFF2-40B4-BE49-F238E27FC236}">
                <a16:creationId xmlns:a16="http://schemas.microsoft.com/office/drawing/2014/main" id="{D131EF40-5E64-4D76-B374-D2C04C7AB85E}"/>
              </a:ext>
            </a:extLst>
          </p:cNvPr>
          <p:cNvSpPr>
            <a:spLocks noGrp="1"/>
          </p:cNvSpPr>
          <p:nvPr>
            <p:ph type="body" sz="quarter" idx="20"/>
          </p:nvPr>
        </p:nvSpPr>
        <p:spPr>
          <a:xfrm rot="10800000">
            <a:off x="5149225" y="5991634"/>
            <a:ext cx="109728" cy="100584"/>
          </a:xfrm>
        </p:spPr>
        <p:txBody>
          <a:bodyPr/>
          <a:lstStyle/>
          <a:p>
            <a:endParaRPr lang="en-US"/>
          </a:p>
        </p:txBody>
      </p:sp>
      <p:pic>
        <p:nvPicPr>
          <p:cNvPr id="4" name="Picture 3">
            <a:extLst>
              <a:ext uri="{FF2B5EF4-FFF2-40B4-BE49-F238E27FC236}">
                <a16:creationId xmlns:a16="http://schemas.microsoft.com/office/drawing/2014/main" id="{49C6C9F0-CFAE-4A18-BD79-CCBBECC1500B}"/>
              </a:ext>
            </a:extLst>
          </p:cNvPr>
          <p:cNvPicPr>
            <a:picLocks noChangeAspect="1"/>
          </p:cNvPicPr>
          <p:nvPr/>
        </p:nvPicPr>
        <p:blipFill>
          <a:blip r:embed="rId3"/>
          <a:stretch>
            <a:fillRect/>
          </a:stretch>
        </p:blipFill>
        <p:spPr>
          <a:xfrm>
            <a:off x="457199" y="913108"/>
            <a:ext cx="646232" cy="676715"/>
          </a:xfrm>
          <a:prstGeom prst="rect">
            <a:avLst/>
          </a:prstGeom>
        </p:spPr>
      </p:pic>
      <p:pic>
        <p:nvPicPr>
          <p:cNvPr id="12" name="Picture Placeholder 11">
            <a:extLst>
              <a:ext uri="{FF2B5EF4-FFF2-40B4-BE49-F238E27FC236}">
                <a16:creationId xmlns:a16="http://schemas.microsoft.com/office/drawing/2014/main" id="{BE25534B-87FE-4CC7-A192-497DEF86566A}"/>
              </a:ext>
            </a:extLst>
          </p:cNvPr>
          <p:cNvPicPr>
            <a:picLocks noGrp="1" noChangeAspect="1"/>
          </p:cNvPicPr>
          <p:nvPr>
            <p:ph type="pic" idx="1"/>
          </p:nvPr>
        </p:nvPicPr>
        <p:blipFill>
          <a:blip r:embed="rId4"/>
          <a:srcRect t="8128" b="8128"/>
          <a:stretch>
            <a:fillRect/>
          </a:stretch>
        </p:blipFill>
        <p:spPr>
          <a:prstGeom prst="rect">
            <a:avLst/>
          </a:prstGeom>
        </p:spPr>
      </p:pic>
      <p:pic>
        <p:nvPicPr>
          <p:cNvPr id="9" name="Graphic 8">
            <a:extLst>
              <a:ext uri="{FF2B5EF4-FFF2-40B4-BE49-F238E27FC236}">
                <a16:creationId xmlns:a16="http://schemas.microsoft.com/office/drawing/2014/main" id="{371BDE7C-5D28-4881-BB2C-0FE5D47B20E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183057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D62897-C592-493D-86C7-1EB995F508B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3" name="Text Placeholder 2">
            <a:extLst>
              <a:ext uri="{FF2B5EF4-FFF2-40B4-BE49-F238E27FC236}">
                <a16:creationId xmlns:a16="http://schemas.microsoft.com/office/drawing/2014/main" id="{78644021-75A3-4F81-B51B-01E54E89BA8B}"/>
              </a:ext>
            </a:extLst>
          </p:cNvPr>
          <p:cNvSpPr>
            <a:spLocks noGrp="1"/>
          </p:cNvSpPr>
          <p:nvPr>
            <p:ph type="body" sz="quarter" idx="13"/>
          </p:nvPr>
        </p:nvSpPr>
        <p:spPr/>
        <p:txBody>
          <a:bodyPr/>
          <a:lstStyle/>
          <a:p>
            <a:r>
              <a:rPr lang="en-US" sz="1600"/>
              <a:t>Strategies that promote physical and mental health, social cohesion, and a sense of belonging and safety.</a:t>
            </a:r>
          </a:p>
          <a:p>
            <a:pPr marL="285750" indent="-285750">
              <a:lnSpc>
                <a:spcPct val="100000"/>
              </a:lnSpc>
              <a:buFont typeface="Arial" panose="020B0604020202020204" pitchFamily="34" charset="0"/>
              <a:buChar char="•"/>
            </a:pPr>
            <a:r>
              <a:rPr lang="en-US"/>
              <a:t>Design spaces for different levels of interaction and privacy </a:t>
            </a:r>
            <a:r>
              <a:rPr lang="en-US" b="0"/>
              <a:t>to address differing comfort levels</a:t>
            </a:r>
          </a:p>
          <a:p>
            <a:pPr marL="285750" indent="-285750">
              <a:lnSpc>
                <a:spcPct val="100000"/>
              </a:lnSpc>
              <a:buFont typeface="Arial" panose="020B0604020202020204" pitchFamily="34" charset="0"/>
              <a:buChar char="•"/>
            </a:pPr>
            <a:r>
              <a:rPr lang="en-US"/>
              <a:t>Treat water </a:t>
            </a:r>
            <a:r>
              <a:rPr lang="en-US" b="0"/>
              <a:t>to prevent stagnation and microbial growth</a:t>
            </a:r>
          </a:p>
          <a:p>
            <a:pPr marL="285750" indent="-285750">
              <a:lnSpc>
                <a:spcPct val="100000"/>
              </a:lnSpc>
              <a:buFont typeface="Arial" panose="020B0604020202020204" pitchFamily="34" charset="0"/>
              <a:buChar char="•"/>
            </a:pPr>
            <a:r>
              <a:rPr lang="en-US"/>
              <a:t>Connect students and staff with resources </a:t>
            </a:r>
            <a:r>
              <a:rPr lang="en-US" b="0"/>
              <a:t>for food, housing, and job security</a:t>
            </a:r>
            <a:endParaRPr lang="en-US"/>
          </a:p>
        </p:txBody>
      </p:sp>
      <p:sp>
        <p:nvSpPr>
          <p:cNvPr id="5" name="Title 4">
            <a:extLst>
              <a:ext uri="{FF2B5EF4-FFF2-40B4-BE49-F238E27FC236}">
                <a16:creationId xmlns:a16="http://schemas.microsoft.com/office/drawing/2014/main" id="{BD9E9B47-7752-47EB-8BA0-B15485E6F2E9}"/>
              </a:ext>
            </a:extLst>
          </p:cNvPr>
          <p:cNvSpPr>
            <a:spLocks noGrp="1"/>
          </p:cNvSpPr>
          <p:nvPr>
            <p:ph type="title"/>
          </p:nvPr>
        </p:nvSpPr>
        <p:spPr>
          <a:xfrm>
            <a:off x="463923" y="457200"/>
            <a:ext cx="4141695" cy="369332"/>
          </a:xfrm>
        </p:spPr>
        <p:txBody>
          <a:bodyPr/>
          <a:lstStyle/>
          <a:p>
            <a:r>
              <a:rPr lang="en-US"/>
              <a:t>Health Promotion</a:t>
            </a:r>
          </a:p>
        </p:txBody>
      </p:sp>
      <p:sp>
        <p:nvSpPr>
          <p:cNvPr id="6" name="Text Placeholder 5">
            <a:extLst>
              <a:ext uri="{FF2B5EF4-FFF2-40B4-BE49-F238E27FC236}">
                <a16:creationId xmlns:a16="http://schemas.microsoft.com/office/drawing/2014/main" id="{6178E901-F8FA-4343-96CE-BDA43558C78A}"/>
              </a:ext>
            </a:extLst>
          </p:cNvPr>
          <p:cNvSpPr>
            <a:spLocks noGrp="1"/>
          </p:cNvSpPr>
          <p:nvPr>
            <p:ph type="body" sz="quarter" idx="16"/>
          </p:nvPr>
        </p:nvSpPr>
        <p:spPr>
          <a:xfrm>
            <a:off x="1636165" y="6030570"/>
            <a:ext cx="3622788" cy="162480"/>
          </a:xfrm>
        </p:spPr>
        <p:txBody>
          <a:bodyPr/>
          <a:lstStyle/>
          <a:p>
            <a:r>
              <a:rPr lang="en-US"/>
              <a:t>Teacher holds a music lesson outdoors in Randers, Denmark</a:t>
            </a:r>
          </a:p>
        </p:txBody>
      </p:sp>
      <p:sp>
        <p:nvSpPr>
          <p:cNvPr id="7" name="Text Placeholder 6">
            <a:extLst>
              <a:ext uri="{FF2B5EF4-FFF2-40B4-BE49-F238E27FC236}">
                <a16:creationId xmlns:a16="http://schemas.microsoft.com/office/drawing/2014/main" id="{D131EF40-5E64-4D76-B374-D2C04C7AB85E}"/>
              </a:ext>
            </a:extLst>
          </p:cNvPr>
          <p:cNvSpPr>
            <a:spLocks noGrp="1"/>
          </p:cNvSpPr>
          <p:nvPr>
            <p:ph type="body" sz="quarter" idx="20"/>
          </p:nvPr>
        </p:nvSpPr>
        <p:spPr/>
        <p:txBody>
          <a:bodyPr/>
          <a:lstStyle/>
          <a:p>
            <a:endParaRPr lang="en-US"/>
          </a:p>
        </p:txBody>
      </p:sp>
      <p:pic>
        <p:nvPicPr>
          <p:cNvPr id="9" name="Picture 8">
            <a:extLst>
              <a:ext uri="{FF2B5EF4-FFF2-40B4-BE49-F238E27FC236}">
                <a16:creationId xmlns:a16="http://schemas.microsoft.com/office/drawing/2014/main" id="{9520D456-93D8-4DC6-A71E-8023541D7A84}"/>
              </a:ext>
            </a:extLst>
          </p:cNvPr>
          <p:cNvPicPr>
            <a:picLocks noChangeAspect="1"/>
          </p:cNvPicPr>
          <p:nvPr/>
        </p:nvPicPr>
        <p:blipFill>
          <a:blip r:embed="rId2"/>
          <a:stretch>
            <a:fillRect/>
          </a:stretch>
        </p:blipFill>
        <p:spPr>
          <a:xfrm>
            <a:off x="500411" y="1072686"/>
            <a:ext cx="589490" cy="357560"/>
          </a:xfrm>
          <a:prstGeom prst="rect">
            <a:avLst/>
          </a:prstGeom>
        </p:spPr>
      </p:pic>
      <p:pic>
        <p:nvPicPr>
          <p:cNvPr id="14" name="Picture Placeholder 13">
            <a:extLst>
              <a:ext uri="{FF2B5EF4-FFF2-40B4-BE49-F238E27FC236}">
                <a16:creationId xmlns:a16="http://schemas.microsoft.com/office/drawing/2014/main" id="{362873FB-BA7D-4DC0-9340-10F75DE924FE}"/>
              </a:ext>
            </a:extLst>
          </p:cNvPr>
          <p:cNvPicPr>
            <a:picLocks noGrp="1" noChangeAspect="1"/>
          </p:cNvPicPr>
          <p:nvPr>
            <p:ph type="pic" idx="1"/>
          </p:nvPr>
        </p:nvPicPr>
        <p:blipFill>
          <a:blip r:embed="rId3"/>
          <a:srcRect t="8128" b="8128"/>
          <a:stretch>
            <a:fillRect/>
          </a:stretch>
        </p:blipFill>
        <p:spPr>
          <a:prstGeom prst="rect">
            <a:avLst/>
          </a:prstGeom>
        </p:spPr>
      </p:pic>
      <p:pic>
        <p:nvPicPr>
          <p:cNvPr id="10" name="Graphic 9">
            <a:extLst>
              <a:ext uri="{FF2B5EF4-FFF2-40B4-BE49-F238E27FC236}">
                <a16:creationId xmlns:a16="http://schemas.microsoft.com/office/drawing/2014/main" id="{2DB38975-A1B9-4FD7-B7E9-F3340B0134A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348800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65A-7558-48B7-BD1F-5D50DB8D88A9}"/>
              </a:ext>
            </a:extLst>
          </p:cNvPr>
          <p:cNvSpPr>
            <a:spLocks noGrp="1"/>
          </p:cNvSpPr>
          <p:nvPr>
            <p:ph type="title"/>
          </p:nvPr>
        </p:nvSpPr>
        <p:spPr/>
        <p:txBody>
          <a:bodyPr/>
          <a:lstStyle/>
          <a:p>
            <a:r>
              <a:rPr lang="en-US"/>
              <a:t>Example Timeline</a:t>
            </a:r>
          </a:p>
        </p:txBody>
      </p:sp>
      <p:sp>
        <p:nvSpPr>
          <p:cNvPr id="3" name="Slide Number Placeholder 2">
            <a:extLst>
              <a:ext uri="{FF2B5EF4-FFF2-40B4-BE49-F238E27FC236}">
                <a16:creationId xmlns:a16="http://schemas.microsoft.com/office/drawing/2014/main" id="{3E5F3355-3A81-47D5-9BDB-02B61A621F8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pic>
        <p:nvPicPr>
          <p:cNvPr id="5" name="Picture 4">
            <a:extLst>
              <a:ext uri="{FF2B5EF4-FFF2-40B4-BE49-F238E27FC236}">
                <a16:creationId xmlns:a16="http://schemas.microsoft.com/office/drawing/2014/main" id="{A4F24AF9-8907-4D2F-B6A7-AB79A974F422}"/>
              </a:ext>
            </a:extLst>
          </p:cNvPr>
          <p:cNvPicPr>
            <a:picLocks noChangeAspect="1"/>
          </p:cNvPicPr>
          <p:nvPr/>
        </p:nvPicPr>
        <p:blipFill>
          <a:blip r:embed="rId3"/>
          <a:stretch>
            <a:fillRect/>
          </a:stretch>
        </p:blipFill>
        <p:spPr>
          <a:xfrm>
            <a:off x="1901836" y="3153524"/>
            <a:ext cx="509214" cy="550952"/>
          </a:xfrm>
          <a:prstGeom prst="rect">
            <a:avLst/>
          </a:prstGeom>
        </p:spPr>
      </p:pic>
      <p:pic>
        <p:nvPicPr>
          <p:cNvPr id="6" name="Picture 5">
            <a:extLst>
              <a:ext uri="{FF2B5EF4-FFF2-40B4-BE49-F238E27FC236}">
                <a16:creationId xmlns:a16="http://schemas.microsoft.com/office/drawing/2014/main" id="{ACE8F01C-ED05-4C92-8A79-01C4C2DAC65E}"/>
              </a:ext>
            </a:extLst>
          </p:cNvPr>
          <p:cNvPicPr>
            <a:picLocks noChangeAspect="1"/>
          </p:cNvPicPr>
          <p:nvPr/>
        </p:nvPicPr>
        <p:blipFill>
          <a:blip r:embed="rId4"/>
          <a:stretch>
            <a:fillRect/>
          </a:stretch>
        </p:blipFill>
        <p:spPr>
          <a:xfrm>
            <a:off x="1873266" y="4267942"/>
            <a:ext cx="566354" cy="593324"/>
          </a:xfrm>
          <a:prstGeom prst="rect">
            <a:avLst/>
          </a:prstGeom>
        </p:spPr>
      </p:pic>
      <p:pic>
        <p:nvPicPr>
          <p:cNvPr id="8" name="Picture 7">
            <a:extLst>
              <a:ext uri="{FF2B5EF4-FFF2-40B4-BE49-F238E27FC236}">
                <a16:creationId xmlns:a16="http://schemas.microsoft.com/office/drawing/2014/main" id="{7AA46975-7941-49A3-8380-7510D0A1A78F}"/>
              </a:ext>
            </a:extLst>
          </p:cNvPr>
          <p:cNvPicPr>
            <a:picLocks noChangeAspect="1"/>
          </p:cNvPicPr>
          <p:nvPr/>
        </p:nvPicPr>
        <p:blipFill>
          <a:blip r:embed="rId5"/>
          <a:stretch>
            <a:fillRect/>
          </a:stretch>
        </p:blipFill>
        <p:spPr>
          <a:xfrm>
            <a:off x="1873266" y="5699051"/>
            <a:ext cx="511168" cy="310054"/>
          </a:xfrm>
          <a:prstGeom prst="rect">
            <a:avLst/>
          </a:prstGeom>
        </p:spPr>
      </p:pic>
      <p:pic>
        <p:nvPicPr>
          <p:cNvPr id="9" name="Picture 8">
            <a:extLst>
              <a:ext uri="{FF2B5EF4-FFF2-40B4-BE49-F238E27FC236}">
                <a16:creationId xmlns:a16="http://schemas.microsoft.com/office/drawing/2014/main" id="{6520D4ED-DE1C-4CBD-973D-B23B92493ADB}"/>
              </a:ext>
            </a:extLst>
          </p:cNvPr>
          <p:cNvPicPr>
            <a:picLocks noChangeAspect="1"/>
          </p:cNvPicPr>
          <p:nvPr/>
        </p:nvPicPr>
        <p:blipFill>
          <a:blip r:embed="rId6"/>
          <a:stretch>
            <a:fillRect/>
          </a:stretch>
        </p:blipFill>
        <p:spPr>
          <a:xfrm>
            <a:off x="10071409" y="4175741"/>
            <a:ext cx="1716556" cy="426757"/>
          </a:xfrm>
          <a:prstGeom prst="rect">
            <a:avLst/>
          </a:prstGeom>
        </p:spPr>
      </p:pic>
      <p:pic>
        <p:nvPicPr>
          <p:cNvPr id="10" name="Picture 9">
            <a:extLst>
              <a:ext uri="{FF2B5EF4-FFF2-40B4-BE49-F238E27FC236}">
                <a16:creationId xmlns:a16="http://schemas.microsoft.com/office/drawing/2014/main" id="{3E4AE134-D2C2-4686-873D-676034AD3924}"/>
              </a:ext>
            </a:extLst>
          </p:cNvPr>
          <p:cNvPicPr>
            <a:picLocks noChangeAspect="1"/>
          </p:cNvPicPr>
          <p:nvPr/>
        </p:nvPicPr>
        <p:blipFill>
          <a:blip r:embed="rId6"/>
          <a:stretch>
            <a:fillRect/>
          </a:stretch>
        </p:blipFill>
        <p:spPr>
          <a:xfrm>
            <a:off x="10082042" y="4602498"/>
            <a:ext cx="1716556" cy="426757"/>
          </a:xfrm>
          <a:prstGeom prst="rect">
            <a:avLst/>
          </a:prstGeom>
        </p:spPr>
      </p:pic>
      <p:pic>
        <p:nvPicPr>
          <p:cNvPr id="11" name="Picture 10">
            <a:extLst>
              <a:ext uri="{FF2B5EF4-FFF2-40B4-BE49-F238E27FC236}">
                <a16:creationId xmlns:a16="http://schemas.microsoft.com/office/drawing/2014/main" id="{94ADB825-9B12-4645-8004-198729C9AC8C}"/>
              </a:ext>
            </a:extLst>
          </p:cNvPr>
          <p:cNvPicPr>
            <a:picLocks noChangeAspect="1"/>
          </p:cNvPicPr>
          <p:nvPr/>
        </p:nvPicPr>
        <p:blipFill>
          <a:blip r:embed="rId6"/>
          <a:stretch>
            <a:fillRect/>
          </a:stretch>
        </p:blipFill>
        <p:spPr>
          <a:xfrm>
            <a:off x="10092675" y="4356518"/>
            <a:ext cx="1199105" cy="426757"/>
          </a:xfrm>
          <a:prstGeom prst="rect">
            <a:avLst/>
          </a:prstGeom>
        </p:spPr>
      </p:pic>
      <p:graphicFrame>
        <p:nvGraphicFramePr>
          <p:cNvPr id="7" name="Table 7">
            <a:extLst>
              <a:ext uri="{FF2B5EF4-FFF2-40B4-BE49-F238E27FC236}">
                <a16:creationId xmlns:a16="http://schemas.microsoft.com/office/drawing/2014/main" id="{7551013B-F4B6-4C01-84C9-5582E114C312}"/>
              </a:ext>
            </a:extLst>
          </p:cNvPr>
          <p:cNvGraphicFramePr>
            <a:graphicFrameLocks noGrp="1"/>
          </p:cNvGraphicFramePr>
          <p:nvPr>
            <p:extLst>
              <p:ext uri="{D42A27DB-BD31-4B8C-83A1-F6EECF244321}">
                <p14:modId xmlns:p14="http://schemas.microsoft.com/office/powerpoint/2010/main" val="4121899873"/>
              </p:ext>
            </p:extLst>
          </p:nvPr>
        </p:nvGraphicFramePr>
        <p:xfrm>
          <a:off x="457200" y="985242"/>
          <a:ext cx="11277600" cy="5241852"/>
        </p:xfrm>
        <a:graphic>
          <a:graphicData uri="http://schemas.openxmlformats.org/drawingml/2006/table">
            <a:tbl>
              <a:tblPr firstRow="1" bandRow="1">
                <a:tableStyleId>{2D5ABB26-0587-4C30-8999-92F81FD0307C}</a:tableStyleId>
              </a:tblPr>
              <a:tblGrid>
                <a:gridCol w="2302504">
                  <a:extLst>
                    <a:ext uri="{9D8B030D-6E8A-4147-A177-3AD203B41FA5}">
                      <a16:colId xmlns:a16="http://schemas.microsoft.com/office/drawing/2014/main" val="2511754710"/>
                    </a:ext>
                  </a:extLst>
                </a:gridCol>
                <a:gridCol w="2771084">
                  <a:extLst>
                    <a:ext uri="{9D8B030D-6E8A-4147-A177-3AD203B41FA5}">
                      <a16:colId xmlns:a16="http://schemas.microsoft.com/office/drawing/2014/main" val="3435520654"/>
                    </a:ext>
                  </a:extLst>
                </a:gridCol>
                <a:gridCol w="2317072">
                  <a:extLst>
                    <a:ext uri="{9D8B030D-6E8A-4147-A177-3AD203B41FA5}">
                      <a16:colId xmlns:a16="http://schemas.microsoft.com/office/drawing/2014/main" val="1135809480"/>
                    </a:ext>
                  </a:extLst>
                </a:gridCol>
                <a:gridCol w="2201662">
                  <a:extLst>
                    <a:ext uri="{9D8B030D-6E8A-4147-A177-3AD203B41FA5}">
                      <a16:colId xmlns:a16="http://schemas.microsoft.com/office/drawing/2014/main" val="1904964387"/>
                    </a:ext>
                  </a:extLst>
                </a:gridCol>
                <a:gridCol w="1685278">
                  <a:extLst>
                    <a:ext uri="{9D8B030D-6E8A-4147-A177-3AD203B41FA5}">
                      <a16:colId xmlns:a16="http://schemas.microsoft.com/office/drawing/2014/main" val="3996527783"/>
                    </a:ext>
                  </a:extLst>
                </a:gridCol>
              </a:tblGrid>
              <a:tr h="1464597">
                <a:tc gridSpan="5">
                  <a:txBody>
                    <a:bodyPr/>
                    <a:lstStyle/>
                    <a:p>
                      <a:pPr algn="ctr"/>
                      <a:r>
                        <a:rPr lang="en-US" sz="4000" b="1">
                          <a:solidFill>
                            <a:schemeClr val="tx1"/>
                          </a:solidFill>
                        </a:rPr>
                        <a:t>Steps for Repopulating Schools</a:t>
                      </a:r>
                    </a:p>
                    <a:p>
                      <a:pPr algn="ctr"/>
                      <a:endParaRPr lang="en-US" sz="2800"/>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2800"/>
                    </a:p>
                  </a:txBody>
                  <a:tcPr anchor="ctr"/>
                </a:tc>
                <a:extLst>
                  <a:ext uri="{0D108BD9-81ED-4DB2-BD59-A6C34878D82A}">
                    <a16:rowId xmlns:a16="http://schemas.microsoft.com/office/drawing/2014/main" val="2994859360"/>
                  </a:ext>
                </a:extLst>
              </a:tr>
              <a:tr h="4816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txBody>
                  <a:tcPr>
                    <a:lnR w="12700" cap="flat" cmpd="sng" algn="ctr">
                      <a:solidFill>
                        <a:schemeClr val="tx1"/>
                      </a:solidFill>
                      <a:prstDash val="solid"/>
                      <a:round/>
                      <a:headEnd type="none" w="med" len="med"/>
                      <a:tailEnd type="none" w="med" len="med"/>
                    </a:lnR>
                  </a:tcPr>
                </a:tc>
                <a:tc>
                  <a:txBody>
                    <a:bodyPr/>
                    <a:lstStyle/>
                    <a:p>
                      <a:r>
                        <a:rPr lang="en-US" sz="1600" b="1"/>
                        <a:t>Starting Now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600" b="1"/>
                        <a:t>Summer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600" b="1"/>
                        <a:t>Fall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b="1"/>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43214122"/>
                  </a:ext>
                </a:extLst>
              </a:tr>
              <a:tr h="1158132">
                <a:tc>
                  <a:txBody>
                    <a:bodyPr/>
                    <a:lstStyle/>
                    <a:p>
                      <a:pPr marL="0" marR="0" lvl="0" indent="0" algn="l" rtl="0" eaLnBrk="1" fontAlgn="auto" latinLnBrk="0" hangingPunct="1">
                        <a:lnSpc>
                          <a:spcPct val="100000"/>
                        </a:lnSpc>
                        <a:spcBef>
                          <a:spcPts val="0"/>
                        </a:spcBef>
                        <a:spcAft>
                          <a:spcPts val="0"/>
                        </a:spcAft>
                        <a:buFontTx/>
                        <a:buNone/>
                      </a:pPr>
                      <a:r>
                        <a:rPr lang="en-US" sz="1600" b="1"/>
                        <a:t>Risk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Mitigation</a:t>
                      </a:r>
                    </a:p>
                  </a:txBody>
                  <a:tcPr>
                    <a:lnR w="12700" cap="flat" cmpd="sng" algn="ctr">
                      <a:solidFill>
                        <a:schemeClr val="tx1"/>
                      </a:solidFill>
                      <a:prstDash val="solid"/>
                      <a:round/>
                      <a:headEnd type="none" w="med" len="med"/>
                      <a:tailEnd type="none" w="med" len="med"/>
                    </a:lnR>
                  </a:tcPr>
                </a:tc>
                <a:tc>
                  <a:txBody>
                    <a:bodyPr/>
                    <a:lstStyle/>
                    <a:p>
                      <a:r>
                        <a:rPr lang="en-US" sz="1200">
                          <a:solidFill>
                            <a:schemeClr val="tx1"/>
                          </a:solidFill>
                        </a:rPr>
                        <a:t>Determine capacity of classrooms</a:t>
                      </a:r>
                    </a:p>
                    <a:p>
                      <a:r>
                        <a:rPr lang="en-US" sz="1200">
                          <a:solidFill>
                            <a:schemeClr val="tx1"/>
                          </a:solidFill>
                        </a:rPr>
                        <a:t>Identify addition space needs</a:t>
                      </a:r>
                    </a:p>
                    <a:p>
                      <a:pPr marL="0" marR="0" lvl="0" indent="0" algn="l" rtl="0" eaLnBrk="1" fontAlgn="auto" latinLnBrk="0" hangingPunct="1">
                        <a:lnSpc>
                          <a:spcPct val="100000"/>
                        </a:lnSpc>
                        <a:spcBef>
                          <a:spcPts val="0"/>
                        </a:spcBef>
                        <a:spcAft>
                          <a:spcPts val="0"/>
                        </a:spcAft>
                        <a:buFontTx/>
                        <a:buNone/>
                      </a:pPr>
                      <a:r>
                        <a:rPr lang="en-US" sz="1200">
                          <a:solidFill>
                            <a:schemeClr val="tx1"/>
                          </a:solidFill>
                        </a:rPr>
                        <a:t>Confirm cleaning/ disinfecting and design protocols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200">
                        <a:solidFill>
                          <a:schemeClr val="tx1"/>
                        </a:solidFill>
                      </a:endParaRPr>
                    </a:p>
                    <a:p>
                      <a:r>
                        <a:rPr lang="en-US" sz="1200">
                          <a:solidFill>
                            <a:schemeClr val="tx1"/>
                          </a:solidFill>
                        </a:rPr>
                        <a:t>Implement design measures for compliance.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Review Design Implementation measures.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Regular deep cleaning of high touch areas</a:t>
                      </a:r>
                    </a:p>
                    <a:p>
                      <a:endParaRPr lang="en-US"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Revise &amp; Evolve Protocols, Plans &amp; Policies</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97826786"/>
                  </a:ext>
                </a:extLst>
              </a:tr>
              <a:tr h="1306263">
                <a:tc>
                  <a:txBody>
                    <a:bodyPr/>
                    <a:lstStyle/>
                    <a:p>
                      <a:r>
                        <a:rPr lang="en-US" sz="1600" b="1"/>
                        <a:t>Education Adaptation</a:t>
                      </a:r>
                    </a:p>
                  </a:txBody>
                  <a:tcPr>
                    <a:lnR w="12700" cap="flat" cmpd="sng" algn="ctr">
                      <a:solidFill>
                        <a:schemeClr val="tx1"/>
                      </a:solidFill>
                      <a:prstDash val="solid"/>
                      <a:round/>
                      <a:headEnd type="none" w="med" len="med"/>
                      <a:tailEnd type="none" w="med" len="med"/>
                    </a:lnR>
                  </a:tcPr>
                </a:tc>
                <a:tc>
                  <a:txBody>
                    <a:bodyPr/>
                    <a:lstStyle/>
                    <a:p>
                      <a:r>
                        <a:rPr lang="en-US" sz="1200"/>
                        <a:t>Example: Adjust schedule by classroom Create protocol for drop-off/pick-up</a:t>
                      </a:r>
                      <a:endParaRPr lang="en-US"/>
                    </a:p>
                    <a:p>
                      <a:r>
                        <a:rPr lang="en-US" sz="1200"/>
                        <a:t>Adapt large spaces for learning</a:t>
                      </a:r>
                    </a:p>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eaLnBrk="1" fontAlgn="auto" latinLnBrk="0" hangingPunct="1">
                        <a:lnSpc>
                          <a:spcPct val="100000"/>
                        </a:lnSpc>
                        <a:spcBef>
                          <a:spcPts val="0"/>
                        </a:spcBef>
                        <a:spcAft>
                          <a:spcPts val="0"/>
                        </a:spcAft>
                        <a:buFontTx/>
                        <a:buNone/>
                      </a:pPr>
                      <a:r>
                        <a:rPr lang="en-US" sz="1200"/>
                        <a:t>Establish flexible attendance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Mark hallway flow</a:t>
                      </a:r>
                    </a:p>
                    <a:p>
                      <a:r>
                        <a:rPr lang="en-US" sz="1200"/>
                        <a:t>Blended classrooms (virtual/in-person)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Limit technology sharing</a:t>
                      </a:r>
                    </a:p>
                    <a:p>
                      <a:r>
                        <a:rPr lang="en-US" sz="1200"/>
                        <a:t>Limit external volunteers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Provide PPE protocols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Outdoor recess/PE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38555949"/>
                  </a:ext>
                </a:extLst>
              </a:tr>
              <a:tr h="831258">
                <a:tc>
                  <a:txBody>
                    <a:bodyPr/>
                    <a:lstStyle/>
                    <a:p>
                      <a:pPr marL="0" marR="0" lvl="0" indent="0" algn="l" rtl="0" eaLnBrk="1" fontAlgn="auto" latinLnBrk="0" hangingPunct="1">
                        <a:lnSpc>
                          <a:spcPct val="100000"/>
                        </a:lnSpc>
                        <a:spcBef>
                          <a:spcPts val="0"/>
                        </a:spcBef>
                        <a:spcAft>
                          <a:spcPts val="0"/>
                        </a:spcAft>
                        <a:buFontTx/>
                        <a:buNone/>
                      </a:pPr>
                      <a:r>
                        <a:rPr lang="en-US" sz="1600" b="1"/>
                        <a:t>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Promotion</a:t>
                      </a:r>
                    </a:p>
                  </a:txBody>
                  <a:tcPr>
                    <a:lnR w="12700" cap="flat" cmpd="sng" algn="ctr">
                      <a:solidFill>
                        <a:schemeClr val="tx1"/>
                      </a:solidFill>
                      <a:prstDash val="solid"/>
                      <a:round/>
                      <a:headEnd type="none" w="med" len="med"/>
                      <a:tailEnd type="none" w="med" len="med"/>
                    </a:lnR>
                  </a:tcPr>
                </a:tc>
                <a:tc>
                  <a:txBody>
                    <a:bodyPr/>
                    <a:lstStyle/>
                    <a:p>
                      <a:r>
                        <a:rPr lang="en-US" sz="1200"/>
                        <a:t>Establish food service protocols</a:t>
                      </a:r>
                    </a:p>
                    <a:p>
                      <a:r>
                        <a:rPr lang="en-US" sz="1200"/>
                        <a:t>Survey students for health concerns</a:t>
                      </a:r>
                    </a:p>
                    <a:p>
                      <a:r>
                        <a:rPr lang="en-US" sz="1200"/>
                        <a:t>Identify COVID officer. Outline Social Emotional 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200"/>
                        <a:t>Implement SEL practices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Increase services &amp; counselors available</a:t>
                      </a:r>
                    </a:p>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endParaRPr lang="en-US" sz="120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99563634"/>
                  </a:ext>
                </a:extLst>
              </a:tr>
            </a:tbl>
          </a:graphicData>
        </a:graphic>
      </p:graphicFrame>
      <p:pic>
        <p:nvPicPr>
          <p:cNvPr id="12" name="Graphic 11">
            <a:extLst>
              <a:ext uri="{FF2B5EF4-FFF2-40B4-BE49-F238E27FC236}">
                <a16:creationId xmlns:a16="http://schemas.microsoft.com/office/drawing/2014/main" id="{E27FDB14-54C8-4324-9F9C-894A4ECCCA4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359682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5EE7FCE-798B-4C60-AAD8-82FFC20D62FA}"/>
              </a:ext>
            </a:extLst>
          </p:cNvPr>
          <p:cNvSpPr>
            <a:spLocks noGrp="1"/>
          </p:cNvSpPr>
          <p:nvPr>
            <p:ph type="body" sz="quarter" idx="26"/>
          </p:nvPr>
        </p:nvSpPr>
        <p:spPr>
          <a:xfrm>
            <a:off x="2058193" y="1710789"/>
            <a:ext cx="8075613" cy="3385542"/>
          </a:xfrm>
        </p:spPr>
        <p:txBody>
          <a:bodyPr/>
          <a:lstStyle/>
          <a:p>
            <a:r>
              <a:rPr lang="en-US" b="0">
                <a:solidFill>
                  <a:schemeClr val="tx1"/>
                </a:solidFill>
              </a:rPr>
              <a:t>“Select strategies based on feasibility given the unique space and needs of the school. </a:t>
            </a:r>
            <a:r>
              <a:rPr lang="en-US">
                <a:solidFill>
                  <a:schemeClr val="tx1"/>
                </a:solidFill>
              </a:rPr>
              <a:t>Not all strategies will be feasible for all schools. </a:t>
            </a:r>
            <a:r>
              <a:rPr lang="en-US" b="0">
                <a:solidFill>
                  <a:schemeClr val="tx1"/>
                </a:solidFill>
              </a:rPr>
              <a:t>”</a:t>
            </a:r>
          </a:p>
          <a:p>
            <a:r>
              <a:rPr lang="en-US" sz="2400" b="0">
                <a:solidFill>
                  <a:schemeClr val="tx1"/>
                </a:solidFill>
              </a:rPr>
              <a:t>-CDC, “Interim Guidance for Administrators of US K-12 Schools and Child Care Programs”</a:t>
            </a:r>
          </a:p>
        </p:txBody>
      </p:sp>
      <p:sp>
        <p:nvSpPr>
          <p:cNvPr id="5" name="Slide Number Placeholder 4">
            <a:extLst>
              <a:ext uri="{FF2B5EF4-FFF2-40B4-BE49-F238E27FC236}">
                <a16:creationId xmlns:a16="http://schemas.microsoft.com/office/drawing/2014/main" id="{4DFF951E-A80A-4D18-8FB3-81413D3589E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pic>
        <p:nvPicPr>
          <p:cNvPr id="9" name="Graphic 8">
            <a:extLst>
              <a:ext uri="{FF2B5EF4-FFF2-40B4-BE49-F238E27FC236}">
                <a16:creationId xmlns:a16="http://schemas.microsoft.com/office/drawing/2014/main" id="{56A87E8E-8F44-401B-BD16-FC252CB17C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3294959" y="193590"/>
            <a:ext cx="5017871" cy="4150997"/>
          </a:xfrm>
          <a:prstGeom prst="rect">
            <a:avLst/>
          </a:prstGeom>
        </p:spPr>
      </p:pic>
      <p:pic>
        <p:nvPicPr>
          <p:cNvPr id="12" name="Graphic 11">
            <a:extLst>
              <a:ext uri="{FF2B5EF4-FFF2-40B4-BE49-F238E27FC236}">
                <a16:creationId xmlns:a16="http://schemas.microsoft.com/office/drawing/2014/main" id="{9E846C9C-83EE-428F-A2DF-971916A466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94425" y="3430525"/>
            <a:ext cx="1310275" cy="2694997"/>
          </a:xfrm>
          <a:prstGeom prst="rect">
            <a:avLst/>
          </a:prstGeom>
        </p:spPr>
      </p:pic>
    </p:spTree>
    <p:extLst>
      <p:ext uri="{BB962C8B-B14F-4D97-AF65-F5344CB8AC3E}">
        <p14:creationId xmlns:p14="http://schemas.microsoft.com/office/powerpoint/2010/main" val="390316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5135B95-4DD9-442F-A6CA-0F99470B10FF}"/>
              </a:ext>
            </a:extLst>
          </p:cNvPr>
          <p:cNvGrpSpPr/>
          <p:nvPr/>
        </p:nvGrpSpPr>
        <p:grpSpPr>
          <a:xfrm>
            <a:off x="7062942" y="2048406"/>
            <a:ext cx="1554106" cy="3295648"/>
            <a:chOff x="7258250" y="2103808"/>
            <a:chExt cx="1554106" cy="3311274"/>
          </a:xfrm>
        </p:grpSpPr>
        <p:cxnSp>
          <p:nvCxnSpPr>
            <p:cNvPr id="43" name="Straight Connector 42">
              <a:extLst>
                <a:ext uri="{FF2B5EF4-FFF2-40B4-BE49-F238E27FC236}">
                  <a16:creationId xmlns:a16="http://schemas.microsoft.com/office/drawing/2014/main" id="{E3F566ED-A861-4D4A-A903-7B238731A157}"/>
                </a:ext>
              </a:extLst>
            </p:cNvPr>
            <p:cNvCxnSpPr>
              <a:cxnSpLocks/>
            </p:cNvCxnSpPr>
            <p:nvPr/>
          </p:nvCxnSpPr>
          <p:spPr>
            <a:xfrm>
              <a:off x="7258250" y="3756376"/>
              <a:ext cx="155410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56B612F-97D9-43E1-84AB-2EF5AD1A26EE}"/>
                </a:ext>
              </a:extLst>
            </p:cNvPr>
            <p:cNvCxnSpPr>
              <a:cxnSpLocks/>
            </p:cNvCxnSpPr>
            <p:nvPr/>
          </p:nvCxnSpPr>
          <p:spPr>
            <a:xfrm>
              <a:off x="8193316" y="2103808"/>
              <a:ext cx="0" cy="331127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896CF50-39A4-48B6-8203-8B38B1E845EC}"/>
                </a:ext>
              </a:extLst>
            </p:cNvPr>
            <p:cNvCxnSpPr>
              <a:cxnSpLocks/>
            </p:cNvCxnSpPr>
            <p:nvPr/>
          </p:nvCxnSpPr>
          <p:spPr>
            <a:xfrm>
              <a:off x="7268091" y="2103808"/>
              <a:ext cx="93506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F291B91-C650-4D3E-91CB-98C734998992}"/>
                </a:ext>
              </a:extLst>
            </p:cNvPr>
            <p:cNvCxnSpPr>
              <a:cxnSpLocks/>
            </p:cNvCxnSpPr>
            <p:nvPr/>
          </p:nvCxnSpPr>
          <p:spPr>
            <a:xfrm>
              <a:off x="7269996" y="5415082"/>
              <a:ext cx="93506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CADD695A-3DC3-4985-9F32-6588B3590392}"/>
              </a:ext>
            </a:extLst>
          </p:cNvPr>
          <p:cNvGrpSpPr/>
          <p:nvPr/>
        </p:nvGrpSpPr>
        <p:grpSpPr>
          <a:xfrm>
            <a:off x="2246786" y="1890938"/>
            <a:ext cx="935066" cy="3597052"/>
            <a:chOff x="2442094" y="1970842"/>
            <a:chExt cx="935066" cy="3597052"/>
          </a:xfrm>
        </p:grpSpPr>
        <p:cxnSp>
          <p:nvCxnSpPr>
            <p:cNvPr id="17" name="Straight Connector 16">
              <a:extLst>
                <a:ext uri="{FF2B5EF4-FFF2-40B4-BE49-F238E27FC236}">
                  <a16:creationId xmlns:a16="http://schemas.microsoft.com/office/drawing/2014/main" id="{7D56DA6C-0A5C-4913-A3C7-51578CA2B301}"/>
                </a:ext>
              </a:extLst>
            </p:cNvPr>
            <p:cNvCxnSpPr>
              <a:cxnSpLocks/>
            </p:cNvCxnSpPr>
            <p:nvPr/>
          </p:nvCxnSpPr>
          <p:spPr>
            <a:xfrm>
              <a:off x="3367319" y="1970842"/>
              <a:ext cx="0" cy="359705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AE68A7-28CD-4574-B38B-098F5E9BAC06}"/>
                </a:ext>
              </a:extLst>
            </p:cNvPr>
            <p:cNvCxnSpPr>
              <a:cxnSpLocks/>
            </p:cNvCxnSpPr>
            <p:nvPr/>
          </p:nvCxnSpPr>
          <p:spPr>
            <a:xfrm>
              <a:off x="2442094" y="1970842"/>
              <a:ext cx="93506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98E8421-7F91-452B-A01B-419400726822}"/>
                </a:ext>
              </a:extLst>
            </p:cNvPr>
            <p:cNvCxnSpPr>
              <a:cxnSpLocks/>
            </p:cNvCxnSpPr>
            <p:nvPr/>
          </p:nvCxnSpPr>
          <p:spPr>
            <a:xfrm>
              <a:off x="2462973" y="5567894"/>
              <a:ext cx="913937"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4E0F1275-6C45-4890-9CEB-180BCA2998E4}"/>
              </a:ext>
            </a:extLst>
          </p:cNvPr>
          <p:cNvSpPr>
            <a:spLocks noGrp="1"/>
          </p:cNvSpPr>
          <p:nvPr>
            <p:ph type="sldNum" sz="quarter" idx="12"/>
          </p:nvPr>
        </p:nvSpPr>
        <p:spPr/>
        <p:txBody>
          <a:bodyPr/>
          <a:lstStyle/>
          <a:p>
            <a:fld id="{DD7C5E4E-CFDF-4048-AADC-D61B5EC07D91}" type="slidenum">
              <a:rPr lang="en-US" smtClean="0"/>
              <a:pPr/>
              <a:t>14</a:t>
            </a:fld>
            <a:endParaRPr lang="en-US"/>
          </a:p>
        </p:txBody>
      </p:sp>
      <p:sp>
        <p:nvSpPr>
          <p:cNvPr id="22" name="TextBox 21">
            <a:extLst>
              <a:ext uri="{FF2B5EF4-FFF2-40B4-BE49-F238E27FC236}">
                <a16:creationId xmlns:a16="http://schemas.microsoft.com/office/drawing/2014/main" id="{472D5A3F-C2CB-4842-93BE-0B7C167FDE04}"/>
              </a:ext>
            </a:extLst>
          </p:cNvPr>
          <p:cNvSpPr txBox="1"/>
          <p:nvPr/>
        </p:nvSpPr>
        <p:spPr>
          <a:xfrm>
            <a:off x="4669162" y="2409258"/>
            <a:ext cx="2911870" cy="261610"/>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1700"/>
              <a:t>Available funds</a:t>
            </a:r>
          </a:p>
        </p:txBody>
      </p:sp>
      <p:sp>
        <p:nvSpPr>
          <p:cNvPr id="23" name="TextBox 22">
            <a:extLst>
              <a:ext uri="{FF2B5EF4-FFF2-40B4-BE49-F238E27FC236}">
                <a16:creationId xmlns:a16="http://schemas.microsoft.com/office/drawing/2014/main" id="{CA844D09-5F12-415F-9599-4977FBFE4F92}"/>
              </a:ext>
            </a:extLst>
          </p:cNvPr>
          <p:cNvSpPr txBox="1"/>
          <p:nvPr/>
        </p:nvSpPr>
        <p:spPr>
          <a:xfrm>
            <a:off x="4735837" y="4039314"/>
            <a:ext cx="2911870" cy="784830"/>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1700"/>
              <a:t>Staff</a:t>
            </a:r>
          </a:p>
          <a:p>
            <a:pPr marL="285750" indent="-285750" algn="l">
              <a:buFont typeface="Arial" panose="020B0604020202020204" pitchFamily="34" charset="0"/>
              <a:buChar char="•"/>
            </a:pPr>
            <a:r>
              <a:rPr lang="en-US" sz="1700"/>
              <a:t>Facilities</a:t>
            </a:r>
          </a:p>
          <a:p>
            <a:pPr marL="285750" indent="-285750" algn="l">
              <a:buFont typeface="Arial" panose="020B0604020202020204" pitchFamily="34" charset="0"/>
              <a:buChar char="•"/>
            </a:pPr>
            <a:r>
              <a:rPr lang="en-US" sz="1700"/>
              <a:t>Land</a:t>
            </a:r>
          </a:p>
        </p:txBody>
      </p:sp>
      <p:sp>
        <p:nvSpPr>
          <p:cNvPr id="24" name="TextBox 23">
            <a:extLst>
              <a:ext uri="{FF2B5EF4-FFF2-40B4-BE49-F238E27FC236}">
                <a16:creationId xmlns:a16="http://schemas.microsoft.com/office/drawing/2014/main" id="{43EF2E1B-BFEC-48B0-AC7A-EF90BDF179E7}"/>
              </a:ext>
            </a:extLst>
          </p:cNvPr>
          <p:cNvSpPr txBox="1"/>
          <p:nvPr/>
        </p:nvSpPr>
        <p:spPr>
          <a:xfrm>
            <a:off x="4735837" y="5680274"/>
            <a:ext cx="3040503" cy="784830"/>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1700"/>
              <a:t>Occupancy</a:t>
            </a:r>
          </a:p>
          <a:p>
            <a:pPr marL="285750" indent="-285750" algn="l">
              <a:buFont typeface="Arial" panose="020B0604020202020204" pitchFamily="34" charset="0"/>
              <a:buChar char="•"/>
            </a:pPr>
            <a:r>
              <a:rPr lang="en-US" sz="1700"/>
              <a:t>Procurement</a:t>
            </a:r>
          </a:p>
          <a:p>
            <a:pPr marL="285750" indent="-285750" algn="l">
              <a:buFont typeface="Arial" panose="020B0604020202020204" pitchFamily="34" charset="0"/>
              <a:buChar char="•"/>
            </a:pPr>
            <a:r>
              <a:rPr lang="en-US" sz="1700"/>
              <a:t>Construction</a:t>
            </a:r>
          </a:p>
        </p:txBody>
      </p:sp>
      <p:cxnSp>
        <p:nvCxnSpPr>
          <p:cNvPr id="32" name="Straight Connector 31">
            <a:extLst>
              <a:ext uri="{FF2B5EF4-FFF2-40B4-BE49-F238E27FC236}">
                <a16:creationId xmlns:a16="http://schemas.microsoft.com/office/drawing/2014/main" id="{A9D38420-0C9E-487D-858D-31E770FA8AC1}"/>
              </a:ext>
            </a:extLst>
          </p:cNvPr>
          <p:cNvCxnSpPr>
            <a:cxnSpLocks/>
          </p:cNvCxnSpPr>
          <p:nvPr/>
        </p:nvCxnSpPr>
        <p:spPr>
          <a:xfrm>
            <a:off x="3172011" y="2048406"/>
            <a:ext cx="1563826" cy="0"/>
          </a:xfrm>
          <a:prstGeom prst="line">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D3A68C5-73D4-4E88-A270-0B1EBAF40856}"/>
              </a:ext>
            </a:extLst>
          </p:cNvPr>
          <p:cNvCxnSpPr>
            <a:cxnSpLocks/>
          </p:cNvCxnSpPr>
          <p:nvPr/>
        </p:nvCxnSpPr>
        <p:spPr>
          <a:xfrm>
            <a:off x="3172011" y="3690516"/>
            <a:ext cx="1563826" cy="0"/>
          </a:xfrm>
          <a:prstGeom prst="line">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D9505D-D346-4DEF-AA98-EF9648ACD1D7}"/>
              </a:ext>
            </a:extLst>
          </p:cNvPr>
          <p:cNvCxnSpPr>
            <a:cxnSpLocks/>
          </p:cNvCxnSpPr>
          <p:nvPr/>
        </p:nvCxnSpPr>
        <p:spPr>
          <a:xfrm>
            <a:off x="3172011" y="5344056"/>
            <a:ext cx="1563826" cy="0"/>
          </a:xfrm>
          <a:prstGeom prst="line">
            <a:avLst/>
          </a:prstGeom>
          <a:ln w="317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7C4D81D-76C5-4DC9-B238-E4803654245E}"/>
              </a:ext>
            </a:extLst>
          </p:cNvPr>
          <p:cNvSpPr/>
          <p:nvPr/>
        </p:nvSpPr>
        <p:spPr>
          <a:xfrm>
            <a:off x="4669162" y="1796429"/>
            <a:ext cx="2911875" cy="506027"/>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mj-lt"/>
              </a:rPr>
              <a:t>Finances</a:t>
            </a:r>
          </a:p>
        </p:txBody>
      </p:sp>
      <p:sp>
        <p:nvSpPr>
          <p:cNvPr id="9" name="Rectangle 8">
            <a:extLst>
              <a:ext uri="{FF2B5EF4-FFF2-40B4-BE49-F238E27FC236}">
                <a16:creationId xmlns:a16="http://schemas.microsoft.com/office/drawing/2014/main" id="{A2C2FCD8-EA0B-4D50-B8B1-25F033DF40FA}"/>
              </a:ext>
            </a:extLst>
          </p:cNvPr>
          <p:cNvSpPr/>
          <p:nvPr/>
        </p:nvSpPr>
        <p:spPr>
          <a:xfrm>
            <a:off x="4669162" y="3427017"/>
            <a:ext cx="2911875" cy="506027"/>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mj-lt"/>
              </a:rPr>
              <a:t>Resources</a:t>
            </a:r>
          </a:p>
        </p:txBody>
      </p:sp>
      <p:sp>
        <p:nvSpPr>
          <p:cNvPr id="10" name="Rectangle 9">
            <a:extLst>
              <a:ext uri="{FF2B5EF4-FFF2-40B4-BE49-F238E27FC236}">
                <a16:creationId xmlns:a16="http://schemas.microsoft.com/office/drawing/2014/main" id="{C647F120-A459-444B-B33A-E9A0C8BE41B9}"/>
              </a:ext>
            </a:extLst>
          </p:cNvPr>
          <p:cNvSpPr/>
          <p:nvPr/>
        </p:nvSpPr>
        <p:spPr>
          <a:xfrm>
            <a:off x="4669162" y="5076289"/>
            <a:ext cx="2911875" cy="506027"/>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mj-lt"/>
              </a:rPr>
              <a:t>Timeline</a:t>
            </a:r>
          </a:p>
        </p:txBody>
      </p:sp>
      <p:grpSp>
        <p:nvGrpSpPr>
          <p:cNvPr id="5" name="Group 4">
            <a:extLst>
              <a:ext uri="{FF2B5EF4-FFF2-40B4-BE49-F238E27FC236}">
                <a16:creationId xmlns:a16="http://schemas.microsoft.com/office/drawing/2014/main" id="{0F6C87FA-1C01-47D9-AECB-912818A99AFC}"/>
              </a:ext>
            </a:extLst>
          </p:cNvPr>
          <p:cNvGrpSpPr/>
          <p:nvPr/>
        </p:nvGrpSpPr>
        <p:grpSpPr>
          <a:xfrm>
            <a:off x="871553" y="884072"/>
            <a:ext cx="1837670" cy="1837670"/>
            <a:chOff x="559294" y="1376043"/>
            <a:chExt cx="1722268" cy="1722268"/>
          </a:xfrm>
        </p:grpSpPr>
        <p:sp>
          <p:nvSpPr>
            <p:cNvPr id="4" name="Oval 3">
              <a:extLst>
                <a:ext uri="{FF2B5EF4-FFF2-40B4-BE49-F238E27FC236}">
                  <a16:creationId xmlns:a16="http://schemas.microsoft.com/office/drawing/2014/main" id="{619A28B6-F367-40CB-9225-607634008149}"/>
                </a:ext>
              </a:extLst>
            </p:cNvPr>
            <p:cNvSpPr/>
            <p:nvPr/>
          </p:nvSpPr>
          <p:spPr>
            <a:xfrm>
              <a:off x="559294" y="1376043"/>
              <a:ext cx="1722268" cy="1722268"/>
            </a:xfrm>
            <a:prstGeom prst="ellipse">
              <a:avLst/>
            </a:prstGeom>
            <a:solidFill>
              <a:srgbClr val="BDE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1700" b="1">
                  <a:solidFill>
                    <a:schemeClr val="tx1"/>
                  </a:solidFill>
                </a:rPr>
              </a:br>
              <a:br>
                <a:rPr lang="en-US" sz="1700" b="1">
                  <a:solidFill>
                    <a:schemeClr val="tx1"/>
                  </a:solidFill>
                </a:rPr>
              </a:br>
              <a:endParaRPr lang="en-US" sz="1700" b="1">
                <a:solidFill>
                  <a:schemeClr val="tx1"/>
                </a:solidFill>
              </a:endParaRPr>
            </a:p>
          </p:txBody>
        </p:sp>
        <p:sp>
          <p:nvSpPr>
            <p:cNvPr id="44" name="Oval 43">
              <a:extLst>
                <a:ext uri="{FF2B5EF4-FFF2-40B4-BE49-F238E27FC236}">
                  <a16:creationId xmlns:a16="http://schemas.microsoft.com/office/drawing/2014/main" id="{7375C398-5238-47C0-94D2-07651319C518}"/>
                </a:ext>
              </a:extLst>
            </p:cNvPr>
            <p:cNvSpPr/>
            <p:nvPr/>
          </p:nvSpPr>
          <p:spPr>
            <a:xfrm>
              <a:off x="644211" y="1468629"/>
              <a:ext cx="1535792" cy="1535792"/>
            </a:xfrm>
            <a:prstGeom prst="ellipse">
              <a:avLst/>
            </a:prstGeom>
            <a:noFill/>
            <a:ln w="22225">
              <a:solidFill>
                <a:srgbClr val="6EC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sp>
        <p:nvSpPr>
          <p:cNvPr id="48" name="Rectangle 47">
            <a:extLst>
              <a:ext uri="{FF2B5EF4-FFF2-40B4-BE49-F238E27FC236}">
                <a16:creationId xmlns:a16="http://schemas.microsoft.com/office/drawing/2014/main" id="{B0189866-C9DF-44EB-81EA-B3AD9A2E137B}"/>
              </a:ext>
            </a:extLst>
          </p:cNvPr>
          <p:cNvSpPr/>
          <p:nvPr/>
        </p:nvSpPr>
        <p:spPr>
          <a:xfrm>
            <a:off x="8414979" y="3080419"/>
            <a:ext cx="2911875" cy="11992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mj-lt"/>
              </a:rPr>
              <a:t>Road Map Back</a:t>
            </a:r>
          </a:p>
        </p:txBody>
      </p:sp>
      <p:pic>
        <p:nvPicPr>
          <p:cNvPr id="51" name="Graphic 50">
            <a:extLst>
              <a:ext uri="{FF2B5EF4-FFF2-40B4-BE49-F238E27FC236}">
                <a16:creationId xmlns:a16="http://schemas.microsoft.com/office/drawing/2014/main" id="{29EFEE9A-3282-4DBE-A9C9-7E67D9F1DB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04592" y="2799108"/>
            <a:ext cx="1722262" cy="1491443"/>
          </a:xfrm>
          <a:prstGeom prst="rect">
            <a:avLst/>
          </a:prstGeom>
        </p:spPr>
      </p:pic>
      <p:pic>
        <p:nvPicPr>
          <p:cNvPr id="13" name="Graphic 12">
            <a:extLst>
              <a:ext uri="{FF2B5EF4-FFF2-40B4-BE49-F238E27FC236}">
                <a16:creationId xmlns:a16="http://schemas.microsoft.com/office/drawing/2014/main" id="{47749C5F-2912-4EFC-9C25-A91CD03008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58710" y="1195565"/>
            <a:ext cx="488101" cy="498486"/>
          </a:xfrm>
          <a:prstGeom prst="rect">
            <a:avLst/>
          </a:prstGeom>
        </p:spPr>
      </p:pic>
      <p:sp>
        <p:nvSpPr>
          <p:cNvPr id="6" name="TextBox 5">
            <a:extLst>
              <a:ext uri="{FF2B5EF4-FFF2-40B4-BE49-F238E27FC236}">
                <a16:creationId xmlns:a16="http://schemas.microsoft.com/office/drawing/2014/main" id="{574DDBD2-21BB-4938-AF6A-3B160729D38B}"/>
              </a:ext>
            </a:extLst>
          </p:cNvPr>
          <p:cNvSpPr txBox="1"/>
          <p:nvPr/>
        </p:nvSpPr>
        <p:spPr>
          <a:xfrm>
            <a:off x="896301" y="1814251"/>
            <a:ext cx="1812921" cy="523220"/>
          </a:xfrm>
          <a:prstGeom prst="rect">
            <a:avLst/>
          </a:prstGeom>
          <a:noFill/>
        </p:spPr>
        <p:txBody>
          <a:bodyPr wrap="square" lIns="0" tIns="0" rIns="0" bIns="0" rtlCol="0">
            <a:spAutoFit/>
          </a:bodyPr>
          <a:lstStyle/>
          <a:p>
            <a:pPr algn="ctr"/>
            <a:r>
              <a:rPr lang="en-US" sz="1700" b="1"/>
              <a:t>Education Adaptation</a:t>
            </a:r>
          </a:p>
        </p:txBody>
      </p:sp>
      <p:sp>
        <p:nvSpPr>
          <p:cNvPr id="40" name="Oval 39">
            <a:extLst>
              <a:ext uri="{FF2B5EF4-FFF2-40B4-BE49-F238E27FC236}">
                <a16:creationId xmlns:a16="http://schemas.microsoft.com/office/drawing/2014/main" id="{9A6C8D7E-E5CC-4C28-A02B-01DD38850EE9}"/>
              </a:ext>
            </a:extLst>
          </p:cNvPr>
          <p:cNvSpPr/>
          <p:nvPr/>
        </p:nvSpPr>
        <p:spPr>
          <a:xfrm>
            <a:off x="871553" y="2809130"/>
            <a:ext cx="1837670" cy="1837670"/>
          </a:xfrm>
          <a:prstGeom prst="ellipse">
            <a:avLst/>
          </a:prstGeom>
          <a:solidFill>
            <a:srgbClr val="C6D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1700" b="1">
                <a:solidFill>
                  <a:schemeClr val="tx1"/>
                </a:solidFill>
              </a:rPr>
            </a:br>
            <a:br>
              <a:rPr lang="en-US" sz="1700" b="1">
                <a:solidFill>
                  <a:schemeClr val="tx1"/>
                </a:solidFill>
              </a:rPr>
            </a:br>
            <a:endParaRPr lang="en-US" sz="1700" b="1">
              <a:solidFill>
                <a:schemeClr val="tx1"/>
              </a:solidFill>
            </a:endParaRPr>
          </a:p>
        </p:txBody>
      </p:sp>
      <p:sp>
        <p:nvSpPr>
          <p:cNvPr id="41" name="Oval 40">
            <a:extLst>
              <a:ext uri="{FF2B5EF4-FFF2-40B4-BE49-F238E27FC236}">
                <a16:creationId xmlns:a16="http://schemas.microsoft.com/office/drawing/2014/main" id="{90AC6EA3-E98E-4FCB-A370-B37E8826BDBB}"/>
              </a:ext>
            </a:extLst>
          </p:cNvPr>
          <p:cNvSpPr/>
          <p:nvPr/>
        </p:nvSpPr>
        <p:spPr>
          <a:xfrm>
            <a:off x="962160" y="2899042"/>
            <a:ext cx="1638699" cy="1638699"/>
          </a:xfrm>
          <a:prstGeom prst="ellipse">
            <a:avLst/>
          </a:prstGeom>
          <a:noFill/>
          <a:ln w="22225">
            <a:solidFill>
              <a:srgbClr val="557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6" name="TextBox 45">
            <a:extLst>
              <a:ext uri="{FF2B5EF4-FFF2-40B4-BE49-F238E27FC236}">
                <a16:creationId xmlns:a16="http://schemas.microsoft.com/office/drawing/2014/main" id="{306804BF-E4B6-4A3A-BCD9-43ABF66E9320}"/>
              </a:ext>
            </a:extLst>
          </p:cNvPr>
          <p:cNvSpPr txBox="1"/>
          <p:nvPr/>
        </p:nvSpPr>
        <p:spPr>
          <a:xfrm>
            <a:off x="896301" y="3748187"/>
            <a:ext cx="1812921" cy="523220"/>
          </a:xfrm>
          <a:prstGeom prst="rect">
            <a:avLst/>
          </a:prstGeom>
          <a:noFill/>
        </p:spPr>
        <p:txBody>
          <a:bodyPr wrap="square" lIns="0" tIns="0" rIns="0" bIns="0" rtlCol="0">
            <a:spAutoFit/>
          </a:bodyPr>
          <a:lstStyle/>
          <a:p>
            <a:pPr algn="ctr"/>
            <a:r>
              <a:rPr lang="en-US" sz="1700" b="1"/>
              <a:t>Health </a:t>
            </a:r>
            <a:br>
              <a:rPr lang="en-US" sz="1700" b="1"/>
            </a:br>
            <a:r>
              <a:rPr lang="en-US" sz="1700" b="1"/>
              <a:t>Promotion</a:t>
            </a:r>
          </a:p>
        </p:txBody>
      </p:sp>
      <p:sp>
        <p:nvSpPr>
          <p:cNvPr id="49" name="Oval 48">
            <a:extLst>
              <a:ext uri="{FF2B5EF4-FFF2-40B4-BE49-F238E27FC236}">
                <a16:creationId xmlns:a16="http://schemas.microsoft.com/office/drawing/2014/main" id="{36237BA0-59BC-4C78-97B1-42DC8C6502A0}"/>
              </a:ext>
            </a:extLst>
          </p:cNvPr>
          <p:cNvSpPr/>
          <p:nvPr/>
        </p:nvSpPr>
        <p:spPr>
          <a:xfrm>
            <a:off x="871552" y="4700504"/>
            <a:ext cx="1837670" cy="1837670"/>
          </a:xfrm>
          <a:prstGeom prst="ellipse">
            <a:avLst/>
          </a:prstGeom>
          <a:solidFill>
            <a:srgbClr val="E9E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1700" b="1">
                <a:solidFill>
                  <a:schemeClr val="tx1"/>
                </a:solidFill>
              </a:rPr>
            </a:br>
            <a:br>
              <a:rPr lang="en-US" sz="1700" b="1">
                <a:solidFill>
                  <a:schemeClr val="tx1"/>
                </a:solidFill>
              </a:rPr>
            </a:br>
            <a:endParaRPr lang="en-US" sz="1700" b="1">
              <a:solidFill>
                <a:schemeClr val="tx1"/>
              </a:solidFill>
            </a:endParaRPr>
          </a:p>
        </p:txBody>
      </p:sp>
      <p:sp>
        <p:nvSpPr>
          <p:cNvPr id="50" name="Oval 49">
            <a:extLst>
              <a:ext uri="{FF2B5EF4-FFF2-40B4-BE49-F238E27FC236}">
                <a16:creationId xmlns:a16="http://schemas.microsoft.com/office/drawing/2014/main" id="{9C986293-2384-480A-97A8-86FD91F37DB8}"/>
              </a:ext>
            </a:extLst>
          </p:cNvPr>
          <p:cNvSpPr/>
          <p:nvPr/>
        </p:nvSpPr>
        <p:spPr>
          <a:xfrm>
            <a:off x="962159" y="4799990"/>
            <a:ext cx="1638699" cy="1638699"/>
          </a:xfrm>
          <a:prstGeom prst="ellipse">
            <a:avLst/>
          </a:prstGeom>
          <a:noFill/>
          <a:ln w="22225">
            <a:solidFill>
              <a:srgbClr val="F7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53" name="TextBox 52">
            <a:extLst>
              <a:ext uri="{FF2B5EF4-FFF2-40B4-BE49-F238E27FC236}">
                <a16:creationId xmlns:a16="http://schemas.microsoft.com/office/drawing/2014/main" id="{CE5AA907-8BDA-4121-B1CC-90D7575A246C}"/>
              </a:ext>
            </a:extLst>
          </p:cNvPr>
          <p:cNvSpPr txBox="1"/>
          <p:nvPr/>
        </p:nvSpPr>
        <p:spPr>
          <a:xfrm>
            <a:off x="887422" y="5640257"/>
            <a:ext cx="1812921" cy="523220"/>
          </a:xfrm>
          <a:prstGeom prst="rect">
            <a:avLst/>
          </a:prstGeom>
          <a:noFill/>
        </p:spPr>
        <p:txBody>
          <a:bodyPr wrap="square" lIns="0" tIns="0" rIns="0" bIns="0" rtlCol="0">
            <a:spAutoFit/>
          </a:bodyPr>
          <a:lstStyle/>
          <a:p>
            <a:pPr algn="ctr"/>
            <a:r>
              <a:rPr lang="en-US" sz="1700" b="1"/>
              <a:t>Risk </a:t>
            </a:r>
            <a:br>
              <a:rPr lang="en-US" sz="1700" b="1"/>
            </a:br>
            <a:r>
              <a:rPr lang="en-US" sz="1700" b="1"/>
              <a:t>Mitigation</a:t>
            </a:r>
          </a:p>
        </p:txBody>
      </p:sp>
      <p:pic>
        <p:nvPicPr>
          <p:cNvPr id="14" name="Graphic 13">
            <a:extLst>
              <a:ext uri="{FF2B5EF4-FFF2-40B4-BE49-F238E27FC236}">
                <a16:creationId xmlns:a16="http://schemas.microsoft.com/office/drawing/2014/main" id="{5968ECD8-AD81-419F-8033-6B5656B8B5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5428" y="3146003"/>
            <a:ext cx="473106" cy="473106"/>
          </a:xfrm>
          <a:prstGeom prst="rect">
            <a:avLst/>
          </a:prstGeom>
        </p:spPr>
      </p:pic>
      <p:pic>
        <p:nvPicPr>
          <p:cNvPr id="1026" name="Picture 2">
            <a:extLst>
              <a:ext uri="{FF2B5EF4-FFF2-40B4-BE49-F238E27FC236}">
                <a16:creationId xmlns:a16="http://schemas.microsoft.com/office/drawing/2014/main" id="{09E3F8BA-7ED3-485C-9935-FBB7AE9091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5428" y="5014893"/>
            <a:ext cx="463238" cy="4934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DDB9101-53F6-4CBB-B62B-DE9A3F53EAA3}"/>
              </a:ext>
            </a:extLst>
          </p:cNvPr>
          <p:cNvSpPr txBox="1"/>
          <p:nvPr/>
        </p:nvSpPr>
        <p:spPr>
          <a:xfrm>
            <a:off x="878543" y="397824"/>
            <a:ext cx="1821800" cy="307777"/>
          </a:xfrm>
          <a:prstGeom prst="rect">
            <a:avLst/>
          </a:prstGeom>
          <a:noFill/>
        </p:spPr>
        <p:txBody>
          <a:bodyPr wrap="square" lIns="0" tIns="0" rIns="0" bIns="0" rtlCol="0">
            <a:spAutoFit/>
          </a:bodyPr>
          <a:lstStyle/>
          <a:p>
            <a:pPr algn="ctr"/>
            <a:r>
              <a:rPr lang="en-US" sz="2000" b="1" u="sng"/>
              <a:t>Measures</a:t>
            </a:r>
          </a:p>
        </p:txBody>
      </p:sp>
      <p:sp>
        <p:nvSpPr>
          <p:cNvPr id="54" name="TextBox 53">
            <a:extLst>
              <a:ext uri="{FF2B5EF4-FFF2-40B4-BE49-F238E27FC236}">
                <a16:creationId xmlns:a16="http://schemas.microsoft.com/office/drawing/2014/main" id="{C798D60C-6630-4D07-8E41-BAEAA24D7472}"/>
              </a:ext>
            </a:extLst>
          </p:cNvPr>
          <p:cNvSpPr txBox="1"/>
          <p:nvPr/>
        </p:nvSpPr>
        <p:spPr>
          <a:xfrm>
            <a:off x="4669158" y="403384"/>
            <a:ext cx="2911874" cy="307777"/>
          </a:xfrm>
          <a:prstGeom prst="rect">
            <a:avLst/>
          </a:prstGeom>
          <a:noFill/>
        </p:spPr>
        <p:txBody>
          <a:bodyPr wrap="square" lIns="0" tIns="0" rIns="0" bIns="0" rtlCol="0">
            <a:spAutoFit/>
          </a:bodyPr>
          <a:lstStyle/>
          <a:p>
            <a:pPr algn="ctr"/>
            <a:r>
              <a:rPr lang="en-US" sz="2000" b="1" u="sng"/>
              <a:t>Factors</a:t>
            </a:r>
          </a:p>
        </p:txBody>
      </p:sp>
      <p:sp>
        <p:nvSpPr>
          <p:cNvPr id="55" name="TextBox 54">
            <a:extLst>
              <a:ext uri="{FF2B5EF4-FFF2-40B4-BE49-F238E27FC236}">
                <a16:creationId xmlns:a16="http://schemas.microsoft.com/office/drawing/2014/main" id="{C4B0E75D-1575-4F05-9E76-A2F60D06C544}"/>
              </a:ext>
            </a:extLst>
          </p:cNvPr>
          <p:cNvSpPr txBox="1"/>
          <p:nvPr/>
        </p:nvSpPr>
        <p:spPr>
          <a:xfrm>
            <a:off x="8414978" y="397823"/>
            <a:ext cx="2911874" cy="307777"/>
          </a:xfrm>
          <a:prstGeom prst="rect">
            <a:avLst/>
          </a:prstGeom>
          <a:noFill/>
        </p:spPr>
        <p:txBody>
          <a:bodyPr wrap="square" lIns="0" tIns="0" rIns="0" bIns="0" rtlCol="0">
            <a:spAutoFit/>
          </a:bodyPr>
          <a:lstStyle/>
          <a:p>
            <a:pPr algn="ctr"/>
            <a:r>
              <a:rPr lang="en-US" sz="2000" b="1" u="sng"/>
              <a:t>Solutions</a:t>
            </a:r>
          </a:p>
        </p:txBody>
      </p:sp>
      <p:cxnSp>
        <p:nvCxnSpPr>
          <p:cNvPr id="18" name="Straight Arrow Connector 17">
            <a:extLst>
              <a:ext uri="{FF2B5EF4-FFF2-40B4-BE49-F238E27FC236}">
                <a16:creationId xmlns:a16="http://schemas.microsoft.com/office/drawing/2014/main" id="{A968FA88-327A-428B-BAE3-3A51DACAB496}"/>
              </a:ext>
            </a:extLst>
          </p:cNvPr>
          <p:cNvCxnSpPr/>
          <p:nvPr/>
        </p:nvCxnSpPr>
        <p:spPr>
          <a:xfrm>
            <a:off x="6107838" y="807866"/>
            <a:ext cx="0" cy="7812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3F09867-E77B-42FA-90D7-43369BE5C5FB}"/>
              </a:ext>
            </a:extLst>
          </p:cNvPr>
          <p:cNvCxnSpPr>
            <a:cxnSpLocks/>
          </p:cNvCxnSpPr>
          <p:nvPr/>
        </p:nvCxnSpPr>
        <p:spPr>
          <a:xfrm>
            <a:off x="9882339" y="804947"/>
            <a:ext cx="0" cy="19941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B28C221-6AD7-475D-9993-48EE94A0B3EC}"/>
              </a:ext>
            </a:extLst>
          </p:cNvPr>
          <p:cNvPicPr>
            <a:picLocks noChangeAspect="1"/>
          </p:cNvPicPr>
          <p:nvPr/>
        </p:nvPicPr>
        <p:blipFill>
          <a:blip r:embed="rId9"/>
          <a:stretch>
            <a:fillRect/>
          </a:stretch>
        </p:blipFill>
        <p:spPr>
          <a:xfrm rot="714686">
            <a:off x="9810992" y="4261672"/>
            <a:ext cx="1611544" cy="2054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905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576D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74EFFC-10A4-43AD-9F4F-6470585F1031}"/>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FFFFFF"/>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srgbClr val="FFFFFF"/>
              </a:solidFill>
              <a:effectLst/>
              <a:uLnTx/>
              <a:uFillTx/>
              <a:latin typeface="PW Centra No2"/>
              <a:ea typeface="+mn-ea"/>
              <a:cs typeface="+mn-cs"/>
            </a:endParaRPr>
          </a:p>
        </p:txBody>
      </p:sp>
      <p:sp>
        <p:nvSpPr>
          <p:cNvPr id="2" name="Text Placeholder 1">
            <a:extLst>
              <a:ext uri="{FF2B5EF4-FFF2-40B4-BE49-F238E27FC236}">
                <a16:creationId xmlns:a16="http://schemas.microsoft.com/office/drawing/2014/main" id="{3583E6CC-367E-4693-A325-270972050C98}"/>
              </a:ext>
            </a:extLst>
          </p:cNvPr>
          <p:cNvSpPr>
            <a:spLocks noGrp="1"/>
          </p:cNvSpPr>
          <p:nvPr>
            <p:ph type="body" sz="quarter" idx="25"/>
          </p:nvPr>
        </p:nvSpPr>
        <p:spPr>
          <a:xfrm>
            <a:off x="977350" y="3013502"/>
            <a:ext cx="7993930" cy="2539157"/>
          </a:xfrm>
        </p:spPr>
        <p:txBody>
          <a:bodyPr/>
          <a:lstStyle/>
          <a:p>
            <a:pPr algn="l">
              <a:lnSpc>
                <a:spcPts val="6000"/>
              </a:lnSpc>
              <a:spcAft>
                <a:spcPts val="1800"/>
              </a:spcAft>
            </a:pPr>
            <a:r>
              <a:rPr lang="en-US" sz="5400"/>
              <a:t>Goal 2: Understand the Strategies</a:t>
            </a:r>
          </a:p>
          <a:p>
            <a:pPr algn="l">
              <a:lnSpc>
                <a:spcPts val="6000"/>
              </a:lnSpc>
              <a:spcAft>
                <a:spcPts val="1800"/>
              </a:spcAft>
            </a:pPr>
            <a:r>
              <a:rPr lang="en-US" sz="4000" b="0"/>
              <a:t>Capacity Guidelines</a:t>
            </a:r>
          </a:p>
        </p:txBody>
      </p:sp>
      <p:pic>
        <p:nvPicPr>
          <p:cNvPr id="4" name="Graphic 3">
            <a:extLst>
              <a:ext uri="{FF2B5EF4-FFF2-40B4-BE49-F238E27FC236}">
                <a16:creationId xmlns:a16="http://schemas.microsoft.com/office/drawing/2014/main" id="{912865F5-58FE-4301-8A20-10B87FA89EC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 y="6508249"/>
            <a:ext cx="914400" cy="121275"/>
          </a:xfrm>
          <a:prstGeom prst="rect">
            <a:avLst/>
          </a:prstGeom>
        </p:spPr>
      </p:pic>
      <p:pic>
        <p:nvPicPr>
          <p:cNvPr id="5" name="Graphic 4">
            <a:extLst>
              <a:ext uri="{FF2B5EF4-FFF2-40B4-BE49-F238E27FC236}">
                <a16:creationId xmlns:a16="http://schemas.microsoft.com/office/drawing/2014/main" id="{E73F08FB-2C3F-4C4E-95EB-7DD17080F8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0966" y="0"/>
            <a:ext cx="3131034" cy="4338946"/>
          </a:xfrm>
          <a:prstGeom prst="rect">
            <a:avLst/>
          </a:prstGeom>
        </p:spPr>
      </p:pic>
      <p:pic>
        <p:nvPicPr>
          <p:cNvPr id="7" name="Graphic 6">
            <a:extLst>
              <a:ext uri="{FF2B5EF4-FFF2-40B4-BE49-F238E27FC236}">
                <a16:creationId xmlns:a16="http://schemas.microsoft.com/office/drawing/2014/main" id="{E0006988-C6EA-483A-B636-5FEF2DA516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8601250" y="4832767"/>
            <a:ext cx="1355471" cy="2694995"/>
          </a:xfrm>
          <a:prstGeom prst="rect">
            <a:avLst/>
          </a:prstGeom>
        </p:spPr>
      </p:pic>
    </p:spTree>
    <p:extLst>
      <p:ext uri="{BB962C8B-B14F-4D97-AF65-F5344CB8AC3E}">
        <p14:creationId xmlns:p14="http://schemas.microsoft.com/office/powerpoint/2010/main" val="241380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200" y="457200"/>
            <a:ext cx="4131276" cy="738664"/>
          </a:xfrm>
        </p:spPr>
        <p:txBody>
          <a:bodyPr/>
          <a:lstStyle/>
          <a:p>
            <a:r>
              <a:rPr lang="en-US" sz="2400"/>
              <a:t>Physical Distancing Capacity Guidelines</a:t>
            </a:r>
          </a:p>
        </p:txBody>
      </p:sp>
      <p:sp>
        <p:nvSpPr>
          <p:cNvPr id="2" name="TextBox 1">
            <a:extLst>
              <a:ext uri="{FF2B5EF4-FFF2-40B4-BE49-F238E27FC236}">
                <a16:creationId xmlns:a16="http://schemas.microsoft.com/office/drawing/2014/main" id="{A3C0C859-6CD6-4EB5-BFBC-4AC3B157F46B}"/>
              </a:ext>
            </a:extLst>
          </p:cNvPr>
          <p:cNvSpPr txBox="1"/>
          <p:nvPr/>
        </p:nvSpPr>
        <p:spPr>
          <a:xfrm>
            <a:off x="457200" y="1485712"/>
            <a:ext cx="4131276" cy="4924425"/>
          </a:xfrm>
          <a:prstGeom prst="rect">
            <a:avLst/>
          </a:prstGeom>
          <a:noFill/>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600" b="1" i="0" u="none" strike="noStrike" kern="1200" cap="none" spc="0" normalizeH="0" baseline="0" noProof="0">
                <a:ln>
                  <a:noFill/>
                </a:ln>
                <a:solidFill>
                  <a:srgbClr val="000000"/>
                </a:solidFill>
                <a:effectLst/>
                <a:uLnTx/>
                <a:uFillTx/>
                <a:latin typeface="PW Centra No2"/>
                <a:ea typeface="+mn-ea"/>
                <a:cs typeface="+mn-cs"/>
              </a:rPr>
              <a:t>Instructional Spaces</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effectLst/>
                <a:uLnTx/>
                <a:uFillTx/>
                <a:latin typeface="PW Centra No2"/>
                <a:ea typeface="+mn-ea"/>
                <a:cs typeface="+mn-cs"/>
              </a:rPr>
              <a:t>General Classrooms</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effectLst/>
                <a:uLnTx/>
                <a:uFillTx/>
                <a:latin typeface="PW Centra No2"/>
                <a:cs typeface="+mn-cs"/>
              </a:rPr>
              <a:t>Science</a:t>
            </a:r>
            <a:endParaRPr kumimoji="0" lang="en-US" sz="1600" b="0" i="0" u="none" strike="noStrike" kern="1200" cap="none" spc="0" normalizeH="0" baseline="0" noProof="0">
              <a:ln>
                <a:noFill/>
              </a:ln>
              <a:effectLst/>
              <a:uLnTx/>
              <a:uFillTx/>
              <a:latin typeface="PW Centra No2"/>
              <a:ea typeface="PW Centra No2"/>
              <a:cs typeface="+mn-cs"/>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effectLst/>
                <a:uLnTx/>
                <a:uFillTx/>
                <a:latin typeface="PW Centra No2"/>
                <a:cs typeface="+mn-cs"/>
              </a:rPr>
              <a:t>Art</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a:latin typeface="PW Centra No2"/>
                <a:ea typeface="PW Centra No2"/>
              </a:rPr>
              <a:t>Etc.</a:t>
            </a:r>
            <a:endParaRPr kumimoji="0" lang="en-US" sz="1600" b="0" i="0" u="none" strike="noStrike" kern="1200" cap="none" spc="0" normalizeH="0" baseline="0" noProof="0">
              <a:ln>
                <a:noFill/>
              </a:ln>
              <a:effectLst/>
              <a:uLnTx/>
              <a:uFillTx/>
              <a:latin typeface="PW Centra No2"/>
              <a:ea typeface="PW Centra No2"/>
              <a:cs typeface="+mn-cs"/>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a:ln>
                <a:noFill/>
              </a:ln>
              <a:effectLst/>
              <a:uLnTx/>
              <a:uFillTx/>
              <a:latin typeface="PW Centra No2"/>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600" b="1" i="0" u="none" strike="noStrike" kern="1200" cap="none" spc="0" normalizeH="0" baseline="0" noProof="0">
                <a:ln>
                  <a:noFill/>
                </a:ln>
                <a:effectLst/>
                <a:uLnTx/>
                <a:uFillTx/>
                <a:latin typeface="PW Centra No2"/>
                <a:ea typeface="+mn-ea"/>
                <a:cs typeface="+mn-cs"/>
              </a:rPr>
              <a:t>Administrative Spaces</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effectLst/>
                <a:uLnTx/>
                <a:uFillTx/>
                <a:latin typeface="PW Centra No2"/>
                <a:ea typeface="+mn-ea"/>
                <a:cs typeface="+mn-cs"/>
              </a:rPr>
              <a:t>Offices</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effectLst/>
                <a:uLnTx/>
                <a:uFillTx/>
                <a:latin typeface="PW Centra No2"/>
                <a:ea typeface="+mn-ea"/>
                <a:cs typeface="+mn-cs"/>
              </a:rPr>
              <a:t>Conference Rooms</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a:ln>
                <a:noFill/>
              </a:ln>
              <a:effectLst/>
              <a:uLnTx/>
              <a:uFillTx/>
              <a:latin typeface="PW Centra No2"/>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UcPeriod"/>
              <a:tabLst/>
              <a:defRPr/>
            </a:pPr>
            <a:r>
              <a:rPr kumimoji="0" lang="en-US" sz="1600" b="1" i="0" u="none" strike="noStrike" kern="1200" cap="none" spc="0" normalizeH="0" baseline="0" noProof="0">
                <a:ln>
                  <a:noFill/>
                </a:ln>
                <a:effectLst/>
                <a:uLnTx/>
                <a:uFillTx/>
                <a:latin typeface="PW Centra No2"/>
                <a:ea typeface="+mn-ea"/>
                <a:cs typeface="+mn-cs"/>
              </a:rPr>
              <a:t>Common Spaces</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effectLst/>
                <a:uLnTx/>
                <a:uFillTx/>
                <a:latin typeface="PW Centra No2"/>
                <a:ea typeface="+mn-ea"/>
                <a:cs typeface="+mn-cs"/>
              </a:rPr>
              <a:t>Cafeteria</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effectLst/>
                <a:uLnTx/>
                <a:uFillTx/>
                <a:latin typeface="PW Centra No2"/>
                <a:ea typeface="+mn-ea"/>
                <a:cs typeface="+mn-cs"/>
              </a:rPr>
              <a:t>Auditorium</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effectLst/>
                <a:uLnTx/>
                <a:uFillTx/>
                <a:latin typeface="PW Centra No2"/>
                <a:ea typeface="+mn-ea"/>
                <a:cs typeface="+mn-cs"/>
              </a:rPr>
              <a:t>Gym</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effectLst/>
                <a:uLnTx/>
                <a:uFillTx/>
                <a:latin typeface="PW Centra No2"/>
                <a:ea typeface="+mn-ea"/>
                <a:cs typeface="+mn-cs"/>
              </a:rPr>
              <a:t>Corridors</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effectLst/>
                <a:uLnTx/>
                <a:uFillTx/>
                <a:latin typeface="PW Centra No2"/>
                <a:cs typeface="+mn-cs"/>
              </a:rPr>
              <a:t>Building Entry</a:t>
            </a:r>
            <a:endParaRPr kumimoji="0" lang="en-US" sz="1600" b="0" i="0" u="none" strike="noStrike" kern="1200" cap="none" spc="0" normalizeH="0" baseline="0" noProof="0">
              <a:ln>
                <a:noFill/>
              </a:ln>
              <a:effectLst/>
              <a:uLnTx/>
              <a:uFillTx/>
              <a:latin typeface="PW Centra No2"/>
              <a:ea typeface="PW Centra No2"/>
              <a:cs typeface="+mn-cs"/>
            </a:endParaRP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600" b="0" i="0" u="none" strike="noStrike" kern="1200" cap="none" spc="0" normalizeH="0" baseline="0" noProof="0">
              <a:ln>
                <a:noFill/>
              </a:ln>
              <a:effectLst/>
              <a:uLnTx/>
              <a:uFillTx/>
              <a:latin typeface="PW Centra No2"/>
              <a:ea typeface="PW Centra No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PW Centra No2"/>
                <a:ea typeface="PW Centra No2"/>
                <a:cs typeface="+mn-cs"/>
              </a:rPr>
              <a:t>D.   Other Spaces</a:t>
            </a: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a:ln>
                  <a:noFill/>
                </a:ln>
                <a:effectLst/>
                <a:uLnTx/>
                <a:uFillTx/>
                <a:latin typeface="PW Centra No2"/>
                <a:ea typeface="PW Centra No2"/>
                <a:cs typeface="+mn-cs"/>
              </a:rPr>
              <a:t>Bus</a:t>
            </a:r>
          </a:p>
          <a:p>
            <a:pPr marL="342900" marR="0" lvl="0" indent="-342900" algn="l" defTabSz="914400" rtl="0" eaLnBrk="1" fontAlgn="auto" latinLnBrk="0" hangingPunct="1">
              <a:lnSpc>
                <a:spcPct val="100000"/>
              </a:lnSpc>
              <a:spcBef>
                <a:spcPts val="0"/>
              </a:spcBef>
              <a:spcAft>
                <a:spcPts val="0"/>
              </a:spcAft>
              <a:buClrTx/>
              <a:buSzTx/>
              <a:buFont typeface="PW Centra No2"/>
              <a:buAutoNum type="alphaUcPeriod"/>
              <a:tabLst/>
              <a:defRPr/>
            </a:pPr>
            <a:endParaRPr kumimoji="0" lang="en-US" sz="1600" b="0" i="0" u="none" strike="noStrike" kern="1200" cap="none" spc="0" normalizeH="0" baseline="0" noProof="0">
              <a:ln>
                <a:noFill/>
              </a:ln>
              <a:solidFill>
                <a:srgbClr val="000000"/>
              </a:solidFill>
              <a:effectLst/>
              <a:uLnTx/>
              <a:uFillTx/>
              <a:latin typeface="PW Centra No2"/>
              <a:ea typeface="PW Centra No2"/>
              <a:cs typeface="+mn-cs"/>
            </a:endParaRPr>
          </a:p>
        </p:txBody>
      </p:sp>
      <p:pic>
        <p:nvPicPr>
          <p:cNvPr id="7" name="Picture Placeholder 20" descr="A group of people in a cage&#10;&#10;Description automatically generated">
            <a:extLst>
              <a:ext uri="{FF2B5EF4-FFF2-40B4-BE49-F238E27FC236}">
                <a16:creationId xmlns:a16="http://schemas.microsoft.com/office/drawing/2014/main" id="{86A2E141-CC73-4AED-864D-185BD373D8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357" r="21001"/>
          <a:stretch/>
        </p:blipFill>
        <p:spPr>
          <a:xfrm>
            <a:off x="5425440" y="457201"/>
            <a:ext cx="6309361" cy="5943599"/>
          </a:xfrm>
          <a:prstGeom prst="rect">
            <a:avLst/>
          </a:prstGeom>
        </p:spPr>
      </p:pic>
      <p:pic>
        <p:nvPicPr>
          <p:cNvPr id="8" name="Graphic 7">
            <a:extLst>
              <a:ext uri="{FF2B5EF4-FFF2-40B4-BE49-F238E27FC236}">
                <a16:creationId xmlns:a16="http://schemas.microsoft.com/office/drawing/2014/main" id="{5A7900C1-2AA7-48C0-ADEF-B9CC657712B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50967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8E04E38-5801-42E7-96C4-801470D3A5B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7" name="Subtitle 6">
            <a:extLst>
              <a:ext uri="{FF2B5EF4-FFF2-40B4-BE49-F238E27FC236}">
                <a16:creationId xmlns:a16="http://schemas.microsoft.com/office/drawing/2014/main" id="{232BE884-E52B-4E74-80C2-971871C9308B}"/>
              </a:ext>
            </a:extLst>
          </p:cNvPr>
          <p:cNvSpPr>
            <a:spLocks noGrp="1"/>
          </p:cNvSpPr>
          <p:nvPr>
            <p:ph type="subTitle" idx="1"/>
          </p:nvPr>
        </p:nvSpPr>
        <p:spPr>
          <a:xfrm>
            <a:off x="457200" y="457200"/>
            <a:ext cx="11450096" cy="369332"/>
          </a:xfrm>
        </p:spPr>
        <p:txBody>
          <a:bodyPr/>
          <a:lstStyle/>
          <a:p>
            <a:r>
              <a:rPr lang="en-US" sz="2400" dirty="0"/>
              <a:t>Lessons Learned from Other Countries</a:t>
            </a:r>
          </a:p>
        </p:txBody>
      </p:sp>
      <p:pic>
        <p:nvPicPr>
          <p:cNvPr id="1026" name="Picture 2" descr="School observing social distancing rules in Dortmund">
            <a:extLst>
              <a:ext uri="{FF2B5EF4-FFF2-40B4-BE49-F238E27FC236}">
                <a16:creationId xmlns:a16="http://schemas.microsoft.com/office/drawing/2014/main" id="{E8872E37-7731-446C-8681-10C21BED1718}"/>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5161"/>
          <a:stretch/>
        </p:blipFill>
        <p:spPr bwMode="auto">
          <a:xfrm>
            <a:off x="4311477" y="1089024"/>
            <a:ext cx="3685655" cy="21859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choolkids made to wear three-metre wide hats to ensure social ...">
            <a:extLst>
              <a:ext uri="{FF2B5EF4-FFF2-40B4-BE49-F238E27FC236}">
                <a16:creationId xmlns:a16="http://schemas.microsoft.com/office/drawing/2014/main" id="{B14BE08B-BAE0-4422-B516-F0C6E098AD7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36780" y="3749171"/>
            <a:ext cx="3395467" cy="25466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8DEC6A-4A5B-4B83-9E4F-D4FBDAAC44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9988"/>
          <a:stretch/>
        </p:blipFill>
        <p:spPr bwMode="auto">
          <a:xfrm>
            <a:off x="8137913" y="3749169"/>
            <a:ext cx="3624146" cy="25466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1C51BCC-2586-4504-A35F-49BE30E78247}"/>
              </a:ext>
            </a:extLst>
          </p:cNvPr>
          <p:cNvSpPr txBox="1"/>
          <p:nvPr/>
        </p:nvSpPr>
        <p:spPr>
          <a:xfrm>
            <a:off x="4336780" y="6367513"/>
            <a:ext cx="3395467"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PW Centra No2"/>
                <a:ea typeface="+mn-ea"/>
                <a:cs typeface="+mn-cs"/>
              </a:rPr>
              <a:t>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PW Centra No2"/>
                <a:ea typeface="+mn-ea"/>
                <a:cs typeface="+mn-cs"/>
              </a:rPr>
              <a:t>Students wear hats to promote distance</a:t>
            </a:r>
          </a:p>
        </p:txBody>
      </p:sp>
      <p:sp>
        <p:nvSpPr>
          <p:cNvPr id="14" name="TextBox 13">
            <a:extLst>
              <a:ext uri="{FF2B5EF4-FFF2-40B4-BE49-F238E27FC236}">
                <a16:creationId xmlns:a16="http://schemas.microsoft.com/office/drawing/2014/main" id="{2A82EDCF-10FF-41FF-A299-8CF01FB21E48}"/>
              </a:ext>
            </a:extLst>
          </p:cNvPr>
          <p:cNvSpPr txBox="1"/>
          <p:nvPr/>
        </p:nvSpPr>
        <p:spPr>
          <a:xfrm>
            <a:off x="8137913" y="3342813"/>
            <a:ext cx="4054087"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PW Centra No2"/>
                <a:ea typeface="+mn-ea"/>
                <a:cs typeface="+mn-cs"/>
              </a:rPr>
              <a:t>Germany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PW Centra No2"/>
                <a:ea typeface="+mn-ea"/>
                <a:cs typeface="+mn-cs"/>
              </a:rPr>
              <a:t>Alternating occupied and unoccupied desks</a:t>
            </a:r>
          </a:p>
        </p:txBody>
      </p:sp>
      <p:sp>
        <p:nvSpPr>
          <p:cNvPr id="15" name="TextBox 14">
            <a:extLst>
              <a:ext uri="{FF2B5EF4-FFF2-40B4-BE49-F238E27FC236}">
                <a16:creationId xmlns:a16="http://schemas.microsoft.com/office/drawing/2014/main" id="{D7093E6B-20AA-414B-926B-20B7F1C010B2}"/>
              </a:ext>
            </a:extLst>
          </p:cNvPr>
          <p:cNvSpPr txBox="1"/>
          <p:nvPr/>
        </p:nvSpPr>
        <p:spPr>
          <a:xfrm>
            <a:off x="8137914" y="6340215"/>
            <a:ext cx="3624146"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PW Centra No2"/>
                <a:ea typeface="+mn-ea"/>
                <a:cs typeface="+mn-cs"/>
              </a:rPr>
              <a:t>Copenhagen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PW Centra No2"/>
                <a:ea typeface="+mn-ea"/>
                <a:cs typeface="+mn-cs"/>
              </a:rPr>
              <a:t>Wide aisles and spaced out desks in Copenhagen</a:t>
            </a:r>
          </a:p>
        </p:txBody>
      </p:sp>
      <p:sp>
        <p:nvSpPr>
          <p:cNvPr id="16" name="TextBox 15">
            <a:extLst>
              <a:ext uri="{FF2B5EF4-FFF2-40B4-BE49-F238E27FC236}">
                <a16:creationId xmlns:a16="http://schemas.microsoft.com/office/drawing/2014/main" id="{7D43254B-6DA6-4E70-9F10-D1A595999BB9}"/>
              </a:ext>
            </a:extLst>
          </p:cNvPr>
          <p:cNvSpPr txBox="1"/>
          <p:nvPr/>
        </p:nvSpPr>
        <p:spPr>
          <a:xfrm>
            <a:off x="4311477" y="3342813"/>
            <a:ext cx="3685655"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PW Centra No2"/>
                <a:ea typeface="+mn-ea"/>
                <a:cs typeface="+mn-cs"/>
              </a:rPr>
              <a:t>Germany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PW Centra No2"/>
                <a:ea typeface="+mn-ea"/>
                <a:cs typeface="+mn-cs"/>
              </a:rPr>
              <a:t>Aisle marks on the floor and desks against the wall</a:t>
            </a:r>
          </a:p>
        </p:txBody>
      </p:sp>
      <p:pic>
        <p:nvPicPr>
          <p:cNvPr id="8" name="Picture 6">
            <a:extLst>
              <a:ext uri="{FF2B5EF4-FFF2-40B4-BE49-F238E27FC236}">
                <a16:creationId xmlns:a16="http://schemas.microsoft.com/office/drawing/2014/main" id="{2FE59008-871E-4FBA-A31D-A5F1F4EA4F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462"/>
          <a:stretch/>
        </p:blipFill>
        <p:spPr bwMode="auto">
          <a:xfrm>
            <a:off x="8253467" y="1082938"/>
            <a:ext cx="3481333" cy="2185989"/>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0FE9359B-AFBA-440E-A30A-5FECFCF11FB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24804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200" y="457200"/>
            <a:ext cx="5638800" cy="369332"/>
          </a:xfrm>
        </p:spPr>
        <p:txBody>
          <a:bodyPr/>
          <a:lstStyle/>
          <a:p>
            <a:r>
              <a:rPr lang="en-US" sz="2400"/>
              <a:t>Capacity Analysis Process</a:t>
            </a:r>
          </a:p>
        </p:txBody>
      </p:sp>
      <p:sp>
        <p:nvSpPr>
          <p:cNvPr id="3" name="TextBox 2">
            <a:extLst>
              <a:ext uri="{FF2B5EF4-FFF2-40B4-BE49-F238E27FC236}">
                <a16:creationId xmlns:a16="http://schemas.microsoft.com/office/drawing/2014/main" id="{D51D31C6-AB13-4355-AD1F-5E47A7010AC1}"/>
              </a:ext>
            </a:extLst>
          </p:cNvPr>
          <p:cNvSpPr txBox="1"/>
          <p:nvPr/>
        </p:nvSpPr>
        <p:spPr>
          <a:xfrm>
            <a:off x="3482908" y="2985795"/>
            <a:ext cx="2377440" cy="193899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W Centra No2"/>
                <a:ea typeface="+mn-ea"/>
                <a:cs typeface="+mn-cs"/>
              </a:rPr>
              <a:t>Current Schedule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PW Centra No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PW Centra No2"/>
                <a:ea typeface="+mn-ea"/>
                <a:cs typeface="+mn-cs"/>
              </a:rPr>
              <a:t># of students scheduled to be in class during each period</a:t>
            </a:r>
          </a:p>
        </p:txBody>
      </p:sp>
      <p:sp>
        <p:nvSpPr>
          <p:cNvPr id="7" name="TextBox 6">
            <a:extLst>
              <a:ext uri="{FF2B5EF4-FFF2-40B4-BE49-F238E27FC236}">
                <a16:creationId xmlns:a16="http://schemas.microsoft.com/office/drawing/2014/main" id="{C001A47B-422F-481B-BB51-D11F908CABB1}"/>
              </a:ext>
            </a:extLst>
          </p:cNvPr>
          <p:cNvSpPr txBox="1"/>
          <p:nvPr/>
        </p:nvSpPr>
        <p:spPr>
          <a:xfrm>
            <a:off x="563722" y="2985794"/>
            <a:ext cx="2377440" cy="193899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W Centra No2"/>
                <a:ea typeface="+mn-ea"/>
                <a:cs typeface="+mn-cs"/>
              </a:rPr>
              <a:t>Classroom Capacity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PW Centra No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PW Centra No2"/>
                <a:ea typeface="+mn-ea"/>
                <a:cs typeface="+mn-cs"/>
              </a:rPr>
              <a:t># of student desks with physical distancing guidelines</a:t>
            </a:r>
          </a:p>
        </p:txBody>
      </p:sp>
      <p:sp>
        <p:nvSpPr>
          <p:cNvPr id="8" name="TextBox 7">
            <a:extLst>
              <a:ext uri="{FF2B5EF4-FFF2-40B4-BE49-F238E27FC236}">
                <a16:creationId xmlns:a16="http://schemas.microsoft.com/office/drawing/2014/main" id="{00E3FBDC-805C-443B-9316-935328B4CF86}"/>
              </a:ext>
            </a:extLst>
          </p:cNvPr>
          <p:cNvSpPr txBox="1"/>
          <p:nvPr/>
        </p:nvSpPr>
        <p:spPr>
          <a:xfrm>
            <a:off x="6402094" y="2985794"/>
            <a:ext cx="2377440" cy="193899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W Centra No2"/>
                <a:ea typeface="+mn-ea"/>
                <a:cs typeface="+mn-cs"/>
              </a:rPr>
              <a:t>Shortfall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PW Centra No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PW Centra No2"/>
                <a:ea typeface="+mn-ea"/>
                <a:cs typeface="+mn-cs"/>
              </a:rPr>
              <a:t># of students who don’t fit in the classroom after accounting for physical distancing</a:t>
            </a:r>
          </a:p>
        </p:txBody>
      </p:sp>
      <p:sp>
        <p:nvSpPr>
          <p:cNvPr id="9" name="TextBox 8">
            <a:extLst>
              <a:ext uri="{FF2B5EF4-FFF2-40B4-BE49-F238E27FC236}">
                <a16:creationId xmlns:a16="http://schemas.microsoft.com/office/drawing/2014/main" id="{CBEE3606-5D35-47A9-B29A-C3288C211A37}"/>
              </a:ext>
            </a:extLst>
          </p:cNvPr>
          <p:cNvSpPr txBox="1"/>
          <p:nvPr/>
        </p:nvSpPr>
        <p:spPr>
          <a:xfrm>
            <a:off x="9321281" y="2985794"/>
            <a:ext cx="2377440" cy="193899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W Centra No2"/>
                <a:ea typeface="+mn-ea"/>
                <a:cs typeface="+mn-cs"/>
              </a:rPr>
              <a:t>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PW Centra No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PW Centra No2"/>
                <a:ea typeface="+mn-ea"/>
                <a:cs typeface="+mn-cs"/>
              </a:rPr>
              <a:t>Options for making up the shortfall, either by new delivery models or creating additional instruction space</a:t>
            </a:r>
          </a:p>
        </p:txBody>
      </p:sp>
      <p:pic>
        <p:nvPicPr>
          <p:cNvPr id="11" name="Graphic 10" descr="Clock">
            <a:extLst>
              <a:ext uri="{FF2B5EF4-FFF2-40B4-BE49-F238E27FC236}">
                <a16:creationId xmlns:a16="http://schemas.microsoft.com/office/drawing/2014/main" id="{CEC23D08-F10A-4729-8A34-48CBC467B8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3629" y="1646853"/>
            <a:ext cx="914400" cy="914400"/>
          </a:xfrm>
          <a:prstGeom prst="rect">
            <a:avLst/>
          </a:prstGeom>
        </p:spPr>
      </p:pic>
      <p:pic>
        <p:nvPicPr>
          <p:cNvPr id="13" name="Graphic 12" descr="Classroom">
            <a:extLst>
              <a:ext uri="{FF2B5EF4-FFF2-40B4-BE49-F238E27FC236}">
                <a16:creationId xmlns:a16="http://schemas.microsoft.com/office/drawing/2014/main" id="{A2621F71-1B22-4349-B85E-254D07B059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5438" y="1679510"/>
            <a:ext cx="914400" cy="914400"/>
          </a:xfrm>
          <a:prstGeom prst="rect">
            <a:avLst/>
          </a:prstGeom>
        </p:spPr>
      </p:pic>
      <p:pic>
        <p:nvPicPr>
          <p:cNvPr id="15" name="Graphic 14" descr="Bar graph with downward trend">
            <a:extLst>
              <a:ext uri="{FF2B5EF4-FFF2-40B4-BE49-F238E27FC236}">
                <a16:creationId xmlns:a16="http://schemas.microsoft.com/office/drawing/2014/main" id="{F02BC6FA-B50B-490E-BDB0-D4B8500E0F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76414" y="1679510"/>
            <a:ext cx="914400" cy="914400"/>
          </a:xfrm>
          <a:prstGeom prst="rect">
            <a:avLst/>
          </a:prstGeom>
        </p:spPr>
      </p:pic>
      <p:pic>
        <p:nvPicPr>
          <p:cNvPr id="17" name="Graphic 16" descr="Playbook">
            <a:extLst>
              <a:ext uri="{FF2B5EF4-FFF2-40B4-BE49-F238E27FC236}">
                <a16:creationId xmlns:a16="http://schemas.microsoft.com/office/drawing/2014/main" id="{9A10BC6F-1625-42F4-BAF6-456F9E8BD8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54605" y="1679510"/>
            <a:ext cx="914400" cy="914400"/>
          </a:xfrm>
          <a:prstGeom prst="rect">
            <a:avLst/>
          </a:prstGeom>
        </p:spPr>
      </p:pic>
      <p:pic>
        <p:nvPicPr>
          <p:cNvPr id="16" name="Graphic 15">
            <a:extLst>
              <a:ext uri="{FF2B5EF4-FFF2-40B4-BE49-F238E27FC236}">
                <a16:creationId xmlns:a16="http://schemas.microsoft.com/office/drawing/2014/main" id="{D632B890-E66B-402E-88A6-1294920C7E06}"/>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359187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C1B8"/>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74EFFC-10A4-43AD-9F4F-6470585F1031}"/>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FFFFFF"/>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srgbClr val="FFFFFF"/>
              </a:solidFill>
              <a:effectLst/>
              <a:uLnTx/>
              <a:uFillTx/>
              <a:latin typeface="PW Centra No2"/>
              <a:ea typeface="+mn-ea"/>
              <a:cs typeface="+mn-cs"/>
            </a:endParaRPr>
          </a:p>
        </p:txBody>
      </p:sp>
      <p:sp>
        <p:nvSpPr>
          <p:cNvPr id="2" name="Text Placeholder 1">
            <a:extLst>
              <a:ext uri="{FF2B5EF4-FFF2-40B4-BE49-F238E27FC236}">
                <a16:creationId xmlns:a16="http://schemas.microsoft.com/office/drawing/2014/main" id="{3583E6CC-367E-4693-A325-270972050C98}"/>
              </a:ext>
            </a:extLst>
          </p:cNvPr>
          <p:cNvSpPr>
            <a:spLocks noGrp="1"/>
          </p:cNvSpPr>
          <p:nvPr>
            <p:ph type="body" sz="quarter" idx="25"/>
          </p:nvPr>
        </p:nvSpPr>
        <p:spPr>
          <a:xfrm>
            <a:off x="977349" y="3013502"/>
            <a:ext cx="8536105" cy="769441"/>
          </a:xfrm>
        </p:spPr>
        <p:txBody>
          <a:bodyPr/>
          <a:lstStyle/>
          <a:p>
            <a:pPr algn="l">
              <a:lnSpc>
                <a:spcPts val="6000"/>
              </a:lnSpc>
              <a:spcAft>
                <a:spcPts val="1800"/>
              </a:spcAft>
            </a:pPr>
            <a:r>
              <a:rPr lang="en-US" sz="5400">
                <a:solidFill>
                  <a:schemeClr val="bg1"/>
                </a:solidFill>
              </a:rPr>
              <a:t>Instructional Spaces</a:t>
            </a:r>
          </a:p>
        </p:txBody>
      </p:sp>
      <p:pic>
        <p:nvPicPr>
          <p:cNvPr id="4" name="Graphic 3">
            <a:extLst>
              <a:ext uri="{FF2B5EF4-FFF2-40B4-BE49-F238E27FC236}">
                <a16:creationId xmlns:a16="http://schemas.microsoft.com/office/drawing/2014/main" id="{912865F5-58FE-4301-8A20-10B87FA89EC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 y="6508249"/>
            <a:ext cx="914400" cy="121275"/>
          </a:xfrm>
          <a:prstGeom prst="rect">
            <a:avLst/>
          </a:prstGeom>
        </p:spPr>
      </p:pic>
      <p:pic>
        <p:nvPicPr>
          <p:cNvPr id="5" name="Graphic 4">
            <a:extLst>
              <a:ext uri="{FF2B5EF4-FFF2-40B4-BE49-F238E27FC236}">
                <a16:creationId xmlns:a16="http://schemas.microsoft.com/office/drawing/2014/main" id="{E73F08FB-2C3F-4C4E-95EB-7DD17080F8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0966" y="0"/>
            <a:ext cx="3131034" cy="4338946"/>
          </a:xfrm>
          <a:prstGeom prst="rect">
            <a:avLst/>
          </a:prstGeom>
        </p:spPr>
      </p:pic>
      <p:pic>
        <p:nvPicPr>
          <p:cNvPr id="7" name="Graphic 6">
            <a:extLst>
              <a:ext uri="{FF2B5EF4-FFF2-40B4-BE49-F238E27FC236}">
                <a16:creationId xmlns:a16="http://schemas.microsoft.com/office/drawing/2014/main" id="{E0006988-C6EA-483A-B636-5FEF2DA516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8601250" y="4832767"/>
            <a:ext cx="1355471" cy="2694995"/>
          </a:xfrm>
          <a:prstGeom prst="rect">
            <a:avLst/>
          </a:prstGeom>
        </p:spPr>
      </p:pic>
    </p:spTree>
    <p:extLst>
      <p:ext uri="{BB962C8B-B14F-4D97-AF65-F5344CB8AC3E}">
        <p14:creationId xmlns:p14="http://schemas.microsoft.com/office/powerpoint/2010/main" val="128567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68C99F-2181-46C1-96B6-5D73BB36F221}"/>
              </a:ext>
            </a:extLst>
          </p:cNvPr>
          <p:cNvSpPr>
            <a:spLocks noGrp="1"/>
          </p:cNvSpPr>
          <p:nvPr>
            <p:ph type="ctrTitle"/>
          </p:nvPr>
        </p:nvSpPr>
        <p:spPr>
          <a:xfrm>
            <a:off x="0" y="0"/>
            <a:ext cx="12192000" cy="6858000"/>
          </a:xfrm>
          <a:noFill/>
        </p:spPr>
        <p:txBody>
          <a:bodyPr>
            <a:normAutofit/>
          </a:bodyPr>
          <a:lstStyle/>
          <a:p>
            <a:r>
              <a:rPr lang="en-US" sz="4400">
                <a:solidFill>
                  <a:schemeClr val="tx1"/>
                </a:solidFill>
              </a:rPr>
              <a:t>Goal 1: </a:t>
            </a:r>
            <a:r>
              <a:rPr lang="en-US" sz="4400" b="0">
                <a:solidFill>
                  <a:schemeClr val="tx1"/>
                </a:solidFill>
              </a:rPr>
              <a:t>Learn the process of </a:t>
            </a:r>
            <a:br>
              <a:rPr lang="en-US" sz="4400" b="0">
                <a:solidFill>
                  <a:schemeClr val="tx1"/>
                </a:solidFill>
              </a:rPr>
            </a:br>
            <a:r>
              <a:rPr lang="en-US" sz="4400" b="0">
                <a:solidFill>
                  <a:schemeClr val="tx1"/>
                </a:solidFill>
              </a:rPr>
              <a:t>developing a holistic framework </a:t>
            </a:r>
            <a:br>
              <a:rPr lang="en-US" sz="4400" b="0">
                <a:solidFill>
                  <a:schemeClr val="tx1"/>
                </a:solidFill>
              </a:rPr>
            </a:br>
            <a:r>
              <a:rPr lang="en-US" sz="4400" b="0">
                <a:solidFill>
                  <a:schemeClr val="tx1"/>
                </a:solidFill>
              </a:rPr>
              <a:t>for a safe &amp; effective </a:t>
            </a:r>
            <a:br>
              <a:rPr lang="en-US" sz="4400" b="0">
                <a:solidFill>
                  <a:schemeClr val="tx1"/>
                </a:solidFill>
              </a:rPr>
            </a:br>
            <a:r>
              <a:rPr lang="en-US" sz="4400" b="0">
                <a:solidFill>
                  <a:schemeClr val="tx1"/>
                </a:solidFill>
              </a:rPr>
              <a:t>repopulation road map</a:t>
            </a:r>
          </a:p>
        </p:txBody>
      </p:sp>
      <p:pic>
        <p:nvPicPr>
          <p:cNvPr id="22" name="Graphic 21">
            <a:extLst>
              <a:ext uri="{FF2B5EF4-FFF2-40B4-BE49-F238E27FC236}">
                <a16:creationId xmlns:a16="http://schemas.microsoft.com/office/drawing/2014/main" id="{345F5A56-E658-4AAB-B13A-2E2E38285B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8760" y="462526"/>
            <a:ext cx="1554480" cy="204986"/>
          </a:xfrm>
          <a:prstGeom prst="rect">
            <a:avLst/>
          </a:prstGeom>
        </p:spPr>
      </p:pic>
      <p:pic>
        <p:nvPicPr>
          <p:cNvPr id="4" name="Graphic 3">
            <a:extLst>
              <a:ext uri="{FF2B5EF4-FFF2-40B4-BE49-F238E27FC236}">
                <a16:creationId xmlns:a16="http://schemas.microsoft.com/office/drawing/2014/main" id="{0E559A03-0776-4DCA-A5F1-9C2CA44001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3294959" y="193590"/>
            <a:ext cx="5017871" cy="4150997"/>
          </a:xfrm>
          <a:prstGeom prst="rect">
            <a:avLst/>
          </a:prstGeom>
        </p:spPr>
      </p:pic>
      <p:pic>
        <p:nvPicPr>
          <p:cNvPr id="24" name="Graphic 23">
            <a:extLst>
              <a:ext uri="{FF2B5EF4-FFF2-40B4-BE49-F238E27FC236}">
                <a16:creationId xmlns:a16="http://schemas.microsoft.com/office/drawing/2014/main" id="{4BDF09E2-2815-4A58-B872-DF3A23782F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94425" y="3430525"/>
            <a:ext cx="1310275" cy="2694997"/>
          </a:xfrm>
          <a:prstGeom prst="rect">
            <a:avLst/>
          </a:prstGeom>
        </p:spPr>
      </p:pic>
    </p:spTree>
    <p:extLst>
      <p:ext uri="{BB962C8B-B14F-4D97-AF65-F5344CB8AC3E}">
        <p14:creationId xmlns:p14="http://schemas.microsoft.com/office/powerpoint/2010/main" val="325076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E101A85-EC95-410E-A0A1-ADD5E13A66C7}"/>
              </a:ext>
            </a:extLst>
          </p:cNvPr>
          <p:cNvPicPr>
            <a:picLocks noChangeAspect="1"/>
          </p:cNvPicPr>
          <p:nvPr/>
        </p:nvPicPr>
        <p:blipFill>
          <a:blip r:embed="rId3"/>
          <a:stretch>
            <a:fillRect/>
          </a:stretch>
        </p:blipFill>
        <p:spPr>
          <a:xfrm>
            <a:off x="188620" y="2549447"/>
            <a:ext cx="11814759" cy="3797121"/>
          </a:xfrm>
          <a:prstGeom prst="rect">
            <a:avLst/>
          </a:prstGeom>
        </p:spPr>
      </p:pic>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199" y="457200"/>
            <a:ext cx="9840097" cy="369332"/>
          </a:xfrm>
        </p:spPr>
        <p:txBody>
          <a:bodyPr/>
          <a:lstStyle/>
          <a:p>
            <a:r>
              <a:rPr lang="en-US" sz="2400" dirty="0"/>
              <a:t>Visualizing New Classroom Capacity Recommendations</a:t>
            </a:r>
            <a:endParaRPr lang="en-US" sz="2400" b="0" dirty="0"/>
          </a:p>
        </p:txBody>
      </p:sp>
      <p:sp>
        <p:nvSpPr>
          <p:cNvPr id="4" name="TextBox 3">
            <a:extLst>
              <a:ext uri="{FF2B5EF4-FFF2-40B4-BE49-F238E27FC236}">
                <a16:creationId xmlns:a16="http://schemas.microsoft.com/office/drawing/2014/main" id="{C8C35AE0-2D09-498F-8C5D-5733D119F948}"/>
              </a:ext>
            </a:extLst>
          </p:cNvPr>
          <p:cNvSpPr txBox="1"/>
          <p:nvPr/>
        </p:nvSpPr>
        <p:spPr>
          <a:xfrm>
            <a:off x="457200" y="1499511"/>
            <a:ext cx="2928551"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W Centra No2"/>
                <a:ea typeface="+mn-ea"/>
                <a:cs typeface="+mn-cs"/>
              </a:rPr>
              <a:t>Pre-pandemic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900 SF (30’x30’)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No social distancing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PW Centra No2"/>
                <a:ea typeface="+mn-ea"/>
                <a:cs typeface="+mn-cs"/>
              </a:rPr>
              <a:t>28 students</a:t>
            </a:r>
          </a:p>
        </p:txBody>
      </p:sp>
      <p:sp>
        <p:nvSpPr>
          <p:cNvPr id="26" name="TextBox 25">
            <a:extLst>
              <a:ext uri="{FF2B5EF4-FFF2-40B4-BE49-F238E27FC236}">
                <a16:creationId xmlns:a16="http://schemas.microsoft.com/office/drawing/2014/main" id="{5EB845A5-9237-4877-9995-DC3776A69B0A}"/>
              </a:ext>
            </a:extLst>
          </p:cNvPr>
          <p:cNvSpPr txBox="1"/>
          <p:nvPr/>
        </p:nvSpPr>
        <p:spPr>
          <a:xfrm>
            <a:off x="3906794" y="1499511"/>
            <a:ext cx="3696731" cy="11387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063CD"/>
                </a:solidFill>
                <a:effectLst/>
                <a:uLnTx/>
                <a:uFillTx/>
                <a:latin typeface="PW Centra No2"/>
                <a:ea typeface="+mn-ea"/>
                <a:cs typeface="+mn-cs"/>
              </a:rPr>
              <a:t>Seated</a:t>
            </a:r>
            <a:r>
              <a:rPr kumimoji="0" lang="en-US" sz="1800" b="1" i="0" u="none" strike="noStrike" kern="1200" cap="none" spc="0" normalizeH="0" baseline="0" noProof="0" dirty="0">
                <a:ln>
                  <a:noFill/>
                </a:ln>
                <a:solidFill>
                  <a:srgbClr val="000000"/>
                </a:solidFill>
                <a:effectLst/>
                <a:uLnTx/>
                <a:uFillTx/>
                <a:latin typeface="PW Centra No2"/>
                <a:ea typeface="+mn-ea"/>
                <a:cs typeface="+mn-cs"/>
              </a:rPr>
              <a:t> Scenario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900 SF (30’x30’)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6’ distancing when seated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Circulation passes through 6’ radius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15 students </a:t>
            </a:r>
            <a:r>
              <a:rPr kumimoji="0" lang="en-US" sz="1400" b="1" i="0" u="none" strike="noStrike" kern="1200" cap="none" spc="0" normalizeH="0" baseline="0" noProof="0" dirty="0">
                <a:ln>
                  <a:noFill/>
                </a:ln>
                <a:solidFill>
                  <a:srgbClr val="FF4635"/>
                </a:solidFill>
                <a:effectLst/>
                <a:uLnTx/>
                <a:uFillTx/>
                <a:latin typeface="PW Centra No2"/>
                <a:ea typeface="+mn-ea"/>
                <a:cs typeface="+mn-cs"/>
              </a:rPr>
              <a:t>(-46%)</a:t>
            </a:r>
          </a:p>
        </p:txBody>
      </p:sp>
      <p:sp>
        <p:nvSpPr>
          <p:cNvPr id="27" name="TextBox 26">
            <a:extLst>
              <a:ext uri="{FF2B5EF4-FFF2-40B4-BE49-F238E27FC236}">
                <a16:creationId xmlns:a16="http://schemas.microsoft.com/office/drawing/2014/main" id="{238DAA87-D46F-47F8-83D7-7CDFE2140B14}"/>
              </a:ext>
            </a:extLst>
          </p:cNvPr>
          <p:cNvSpPr txBox="1"/>
          <p:nvPr/>
        </p:nvSpPr>
        <p:spPr>
          <a:xfrm>
            <a:off x="8124568" y="1499511"/>
            <a:ext cx="3387811" cy="11387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9063CD"/>
                </a:solidFill>
                <a:latin typeface="PW Centra No2"/>
              </a:rPr>
              <a:t>Circulation</a:t>
            </a:r>
            <a:r>
              <a:rPr kumimoji="0" lang="en-US" sz="1800" b="1" i="0" u="none" strike="noStrike" kern="1200" cap="none" spc="0" normalizeH="0" baseline="0" noProof="0" dirty="0">
                <a:ln>
                  <a:noFill/>
                </a:ln>
                <a:solidFill>
                  <a:srgbClr val="9063CD"/>
                </a:solidFill>
                <a:effectLst/>
                <a:uLnTx/>
                <a:uFillTx/>
                <a:latin typeface="PW Centra No2"/>
                <a:ea typeface="+mn-ea"/>
                <a:cs typeface="+mn-cs"/>
              </a:rPr>
              <a:t> </a:t>
            </a:r>
            <a:r>
              <a:rPr kumimoji="0" lang="en-US" sz="1800" b="1" i="0" u="none" strike="noStrike" kern="1200" cap="none" spc="0" normalizeH="0" baseline="0" noProof="0" dirty="0">
                <a:ln>
                  <a:noFill/>
                </a:ln>
                <a:solidFill>
                  <a:srgbClr val="000000"/>
                </a:solidFill>
                <a:effectLst/>
                <a:uLnTx/>
                <a:uFillTx/>
                <a:latin typeface="PW Centra No2"/>
                <a:ea typeface="+mn-ea"/>
                <a:cs typeface="+mn-cs"/>
              </a:rPr>
              <a:t>Scenario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900 SF (30’x30’)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6’ distancing at all times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818A5"/>
                </a:solidFill>
                <a:effectLst/>
                <a:uLnTx/>
                <a:uFillTx/>
                <a:latin typeface="PW Centra No2"/>
                <a:ea typeface="+mn-ea"/>
                <a:cs typeface="+mn-cs"/>
              </a:rPr>
              <a:t>Circulation</a:t>
            </a:r>
            <a:r>
              <a:rPr kumimoji="0" lang="en-US" sz="1400" b="0" i="0" u="none" strike="noStrike" kern="1200" cap="none" spc="0" normalizeH="0" baseline="0" noProof="0" dirty="0">
                <a:ln>
                  <a:noFill/>
                </a:ln>
                <a:solidFill>
                  <a:srgbClr val="000000"/>
                </a:solidFill>
                <a:effectLst/>
                <a:uLnTx/>
                <a:uFillTx/>
                <a:latin typeface="PW Centra No2"/>
                <a:ea typeface="+mn-ea"/>
                <a:cs typeface="+mn-cs"/>
              </a:rPr>
              <a:t> does not pass within 6’ radius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9 students </a:t>
            </a:r>
            <a:r>
              <a:rPr kumimoji="0" lang="en-US" sz="1400" b="1" i="0" u="none" strike="noStrike" kern="1200" cap="none" spc="0" normalizeH="0" baseline="0" noProof="0" dirty="0">
                <a:ln>
                  <a:noFill/>
                </a:ln>
                <a:solidFill>
                  <a:srgbClr val="FF4635"/>
                </a:solidFill>
                <a:effectLst/>
                <a:uLnTx/>
                <a:uFillTx/>
                <a:latin typeface="PW Centra No2"/>
                <a:ea typeface="+mn-ea"/>
                <a:cs typeface="+mn-cs"/>
              </a:rPr>
              <a:t>(-68%)</a:t>
            </a:r>
          </a:p>
        </p:txBody>
      </p:sp>
      <p:cxnSp>
        <p:nvCxnSpPr>
          <p:cNvPr id="62" name="Straight Arrow Connector 61">
            <a:extLst>
              <a:ext uri="{FF2B5EF4-FFF2-40B4-BE49-F238E27FC236}">
                <a16:creationId xmlns:a16="http://schemas.microsoft.com/office/drawing/2014/main" id="{D1DE207D-E818-4D7C-A547-B2F9E4B70D02}"/>
              </a:ext>
            </a:extLst>
          </p:cNvPr>
          <p:cNvCxnSpPr>
            <a:cxnSpLocks/>
          </p:cNvCxnSpPr>
          <p:nvPr/>
        </p:nvCxnSpPr>
        <p:spPr>
          <a:xfrm>
            <a:off x="9263890" y="3455101"/>
            <a:ext cx="0" cy="2080226"/>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267FD17-7764-4684-9EA2-F72CBBBA3910}"/>
              </a:ext>
            </a:extLst>
          </p:cNvPr>
          <p:cNvCxnSpPr>
            <a:cxnSpLocks/>
          </p:cNvCxnSpPr>
          <p:nvPr/>
        </p:nvCxnSpPr>
        <p:spPr>
          <a:xfrm>
            <a:off x="10515747" y="3487758"/>
            <a:ext cx="0" cy="2080226"/>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04C0A3B1-B3A8-4AF1-BD0F-408C2D31F71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9241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8243AB-4CF0-41A1-9403-20805CFBA1D8}"/>
              </a:ext>
            </a:extLst>
          </p:cNvPr>
          <p:cNvPicPr>
            <a:picLocks noChangeAspect="1"/>
          </p:cNvPicPr>
          <p:nvPr/>
        </p:nvPicPr>
        <p:blipFill>
          <a:blip r:embed="rId3"/>
          <a:stretch>
            <a:fillRect/>
          </a:stretch>
        </p:blipFill>
        <p:spPr>
          <a:xfrm>
            <a:off x="5304966" y="1296990"/>
            <a:ext cx="6172790" cy="5117612"/>
          </a:xfrm>
          <a:prstGeom prst="rect">
            <a:avLst/>
          </a:prstGeom>
        </p:spPr>
      </p:pic>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200" y="457200"/>
            <a:ext cx="8545286" cy="369332"/>
          </a:xfrm>
        </p:spPr>
        <p:txBody>
          <a:bodyPr/>
          <a:lstStyle/>
          <a:p>
            <a:r>
              <a:rPr lang="en-US" sz="2400"/>
              <a:t>8 Classroom Strategies to Reduce COVID-19 Transmission</a:t>
            </a:r>
          </a:p>
        </p:txBody>
      </p:sp>
      <p:sp>
        <p:nvSpPr>
          <p:cNvPr id="2" name="TextBox 1">
            <a:extLst>
              <a:ext uri="{FF2B5EF4-FFF2-40B4-BE49-F238E27FC236}">
                <a16:creationId xmlns:a16="http://schemas.microsoft.com/office/drawing/2014/main" id="{A3C0C859-6CD6-4EB5-BFBC-4AC3B157F46B}"/>
              </a:ext>
            </a:extLst>
          </p:cNvPr>
          <p:cNvSpPr txBox="1"/>
          <p:nvPr/>
        </p:nvSpPr>
        <p:spPr>
          <a:xfrm>
            <a:off x="277638" y="1032007"/>
            <a:ext cx="4230891" cy="50706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PW Centra No2"/>
                <a:ea typeface="+mn-ea"/>
                <a:cs typeface="+mn-cs"/>
              </a:rPr>
              <a:t>1.  </a:t>
            </a:r>
            <a:r>
              <a:rPr kumimoji="0" lang="en-US" sz="1200" b="0" i="0" u="none" strike="noStrike" kern="1200" cap="none" spc="0" normalizeH="0" baseline="0" noProof="0">
                <a:ln>
                  <a:noFill/>
                </a:ln>
                <a:solidFill>
                  <a:srgbClr val="000000"/>
                </a:solidFill>
                <a:effectLst/>
                <a:uLnTx/>
                <a:uFillTx/>
                <a:latin typeface="PW Centra No2"/>
                <a:ea typeface="+mn-ea"/>
                <a:cs typeface="+mn-cs"/>
              </a:rPr>
              <a:t>Designate a </a:t>
            </a:r>
            <a:r>
              <a:rPr kumimoji="0" lang="en-US" sz="1200" b="1" i="0" u="none" strike="noStrike" kern="1200" cap="none" spc="0" normalizeH="0" baseline="0" noProof="0">
                <a:ln>
                  <a:noFill/>
                </a:ln>
                <a:solidFill>
                  <a:srgbClr val="139B7B"/>
                </a:solidFill>
                <a:effectLst/>
                <a:uLnTx/>
                <a:uFillTx/>
                <a:latin typeface="PW Centra No2"/>
                <a:ea typeface="+mn-ea"/>
                <a:cs typeface="+mn-cs"/>
              </a:rPr>
              <a:t>sanitation station </a:t>
            </a:r>
            <a:r>
              <a:rPr kumimoji="0" lang="en-US" sz="1200" b="0" i="0" u="none" strike="noStrike" kern="1200" cap="none" spc="0" normalizeH="0" baseline="0" noProof="0">
                <a:ln>
                  <a:noFill/>
                </a:ln>
                <a:solidFill>
                  <a:srgbClr val="000000"/>
                </a:solidFill>
                <a:effectLst/>
                <a:uLnTx/>
                <a:uFillTx/>
                <a:latin typeface="PW Centra No2"/>
                <a:ea typeface="+mn-ea"/>
                <a:cs typeface="+mn-cs"/>
              </a:rPr>
              <a:t>near the door with hand sanitizer, disinfectant wipes, paper towels, and a waste bin</a:t>
            </a:r>
          </a:p>
          <a:p>
            <a:pPr lvl="0">
              <a:spcBef>
                <a:spcPts val="1200"/>
              </a:spcBef>
              <a:defRPr/>
            </a:pPr>
            <a:r>
              <a:rPr kumimoji="0" lang="en-US" b="1" i="0" u="none" strike="noStrike" kern="1200" cap="none" spc="0" normalizeH="0" baseline="0" noProof="0">
                <a:ln>
                  <a:noFill/>
                </a:ln>
                <a:solidFill>
                  <a:srgbClr val="000000"/>
                </a:solidFill>
                <a:effectLst/>
                <a:uLnTx/>
                <a:uFillTx/>
                <a:latin typeface="PW Centra No2"/>
                <a:ea typeface="+mn-ea"/>
                <a:cs typeface="+mn-cs"/>
              </a:rPr>
              <a:t>2. </a:t>
            </a:r>
            <a:r>
              <a:rPr kumimoji="0" lang="en-US" sz="1200" b="0" i="0" u="none" strike="noStrike" kern="1200" cap="none" spc="0" normalizeH="0" baseline="0" noProof="0">
                <a:ln>
                  <a:noFill/>
                </a:ln>
                <a:solidFill>
                  <a:srgbClr val="000000"/>
                </a:solidFill>
                <a:effectLst/>
                <a:uLnTx/>
                <a:uFillTx/>
                <a:latin typeface="PW Centra No2"/>
                <a:ea typeface="+mn-ea"/>
                <a:cs typeface="+mn-cs"/>
              </a:rPr>
              <a:t>Provide 6’ of clear </a:t>
            </a:r>
            <a:r>
              <a:rPr kumimoji="0" lang="en-US" sz="1200" b="1" i="0" u="none" strike="noStrike" kern="1200" cap="none" spc="0" normalizeH="0" baseline="0" noProof="0">
                <a:ln>
                  <a:noFill/>
                </a:ln>
                <a:solidFill>
                  <a:srgbClr val="139B7B"/>
                </a:solidFill>
                <a:effectLst/>
                <a:uLnTx/>
                <a:uFillTx/>
                <a:latin typeface="PW Centra No2"/>
                <a:ea typeface="+mn-ea"/>
                <a:cs typeface="+mn-cs"/>
              </a:rPr>
              <a:t>teaching space </a:t>
            </a:r>
            <a:r>
              <a:rPr kumimoji="0" lang="en-US" sz="1200" b="0" i="0" u="none" strike="noStrike" kern="1200" cap="none" spc="0" normalizeH="0" baseline="0" noProof="0">
                <a:ln>
                  <a:noFill/>
                </a:ln>
                <a:solidFill>
                  <a:srgbClr val="000000"/>
                </a:solidFill>
                <a:effectLst/>
                <a:uLnTx/>
                <a:uFillTx/>
                <a:latin typeface="PW Centra No2"/>
                <a:ea typeface="+mn-ea"/>
                <a:cs typeface="+mn-cs"/>
              </a:rPr>
              <a:t>at the front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PW Centra No2"/>
                <a:ea typeface="+mn-ea"/>
                <a:cs typeface="+mn-cs"/>
              </a:rPr>
              <a:t>3. </a:t>
            </a:r>
            <a:r>
              <a:rPr kumimoji="0" lang="en-US" sz="1200" b="0" i="0" u="none" strike="noStrike" kern="1200" cap="none" spc="0" normalizeH="0" baseline="0" noProof="0">
                <a:ln>
                  <a:noFill/>
                </a:ln>
                <a:solidFill>
                  <a:srgbClr val="000000"/>
                </a:solidFill>
                <a:effectLst/>
                <a:uLnTx/>
                <a:uFillTx/>
                <a:latin typeface="PW Centra No2"/>
                <a:ea typeface="+mn-ea"/>
                <a:cs typeface="+mn-cs"/>
              </a:rPr>
              <a:t>Consider a </a:t>
            </a:r>
            <a:r>
              <a:rPr kumimoji="0" lang="en-US" sz="1200" b="1" i="0" u="none" strike="noStrike" kern="1200" cap="none" spc="0" normalizeH="0" baseline="0" noProof="0">
                <a:ln>
                  <a:noFill/>
                </a:ln>
                <a:solidFill>
                  <a:srgbClr val="139B7B"/>
                </a:solidFill>
                <a:effectLst/>
                <a:uLnTx/>
                <a:uFillTx/>
                <a:latin typeface="PW Centra No2"/>
                <a:ea typeface="+mn-ea"/>
                <a:cs typeface="+mn-cs"/>
              </a:rPr>
              <a:t>plexiglass shield </a:t>
            </a:r>
            <a:r>
              <a:rPr kumimoji="0" lang="en-US" sz="1200" b="0" i="0" u="none" strike="noStrike" kern="1200" cap="none" spc="0" normalizeH="0" baseline="0" noProof="0">
                <a:ln>
                  <a:noFill/>
                </a:ln>
                <a:solidFill>
                  <a:srgbClr val="000000"/>
                </a:solidFill>
                <a:effectLst/>
                <a:uLnTx/>
                <a:uFillTx/>
                <a:latin typeface="PW Centra No2"/>
                <a:ea typeface="+mn-ea"/>
                <a:cs typeface="+mn-cs"/>
              </a:rPr>
              <a:t>at the teacher’s desk. </a:t>
            </a:r>
            <a:r>
              <a:rPr kumimoji="0" lang="en-US" sz="1050" b="0" i="1" u="none" strike="noStrike" kern="1200" cap="none" spc="0" normalizeH="0" baseline="0" noProof="0">
                <a:ln>
                  <a:noFill/>
                </a:ln>
                <a:solidFill>
                  <a:srgbClr val="FFFFFF">
                    <a:lumMod val="50000"/>
                  </a:srgbClr>
                </a:solidFill>
                <a:effectLst/>
                <a:uLnTx/>
                <a:uFillTx/>
                <a:latin typeface="PW Centra No2"/>
                <a:ea typeface="+mn-ea"/>
                <a:cs typeface="+mn-cs"/>
              </a:rPr>
              <a:t>Note: some state governments have suggested that the teacher face the same direction i.e. away from the students. We are evaluating whether this is feasible for teaching and classroom management.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PW Centra No2"/>
                <a:ea typeface="+mn-ea"/>
                <a:cs typeface="+mn-cs"/>
              </a:rPr>
              <a:t>4. </a:t>
            </a:r>
            <a:r>
              <a:rPr kumimoji="0" lang="en-US" sz="1200" b="0" i="0" u="none" strike="noStrike" kern="1200" cap="none" spc="0" normalizeH="0" baseline="0" noProof="0">
                <a:ln>
                  <a:noFill/>
                </a:ln>
                <a:solidFill>
                  <a:srgbClr val="000000"/>
                </a:solidFill>
                <a:effectLst/>
                <a:uLnTx/>
                <a:uFillTx/>
                <a:latin typeface="PW Centra No2"/>
                <a:ea typeface="+mn-ea"/>
                <a:cs typeface="+mn-cs"/>
              </a:rPr>
              <a:t>Consider removing </a:t>
            </a:r>
            <a:r>
              <a:rPr kumimoji="0" lang="en-US" sz="1200" b="1" i="0" u="none" strike="noStrike" kern="1200" cap="none" spc="0" normalizeH="0" baseline="0" noProof="0">
                <a:ln>
                  <a:noFill/>
                </a:ln>
                <a:solidFill>
                  <a:srgbClr val="139B7B"/>
                </a:solidFill>
                <a:effectLst/>
                <a:uLnTx/>
                <a:uFillTx/>
                <a:latin typeface="PW Centra No2"/>
                <a:ea typeface="+mn-ea"/>
                <a:cs typeface="+mn-cs"/>
              </a:rPr>
              <a:t>desks directly in front of the teacher </a:t>
            </a:r>
            <a:r>
              <a:rPr kumimoji="0" lang="en-US" sz="1200" b="0" i="0" u="none" strike="noStrike" kern="1200" cap="none" spc="0" normalizeH="0" baseline="0" noProof="0">
                <a:ln>
                  <a:noFill/>
                </a:ln>
                <a:solidFill>
                  <a:srgbClr val="000000"/>
                </a:solidFill>
                <a:effectLst/>
                <a:uLnTx/>
                <a:uFillTx/>
                <a:latin typeface="PW Centra No2"/>
                <a:ea typeface="+mn-ea"/>
                <a:cs typeface="+mn-cs"/>
              </a:rPr>
              <a:t>station (or protect teacher station with plex barrier)</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PW Centra No2"/>
                <a:ea typeface="+mn-ea"/>
                <a:cs typeface="+mn-cs"/>
              </a:rPr>
              <a:t>5. </a:t>
            </a:r>
            <a:r>
              <a:rPr kumimoji="0" lang="en-US" sz="1200" b="0" i="0" u="none" strike="noStrike" kern="1200" cap="none" spc="0" normalizeH="0" baseline="0" noProof="0">
                <a:ln>
                  <a:noFill/>
                </a:ln>
                <a:solidFill>
                  <a:srgbClr val="000000"/>
                </a:solidFill>
                <a:effectLst/>
                <a:uLnTx/>
                <a:uFillTx/>
                <a:latin typeface="PW Centra No2"/>
                <a:ea typeface="+mn-ea"/>
                <a:cs typeface="+mn-cs"/>
              </a:rPr>
              <a:t>Where possible, place </a:t>
            </a:r>
            <a:r>
              <a:rPr kumimoji="0" lang="en-US" sz="1200" b="1" i="0" u="none" strike="noStrike" kern="1200" cap="none" spc="0" normalizeH="0" baseline="0" noProof="0">
                <a:ln>
                  <a:noFill/>
                </a:ln>
                <a:solidFill>
                  <a:srgbClr val="139B7B"/>
                </a:solidFill>
                <a:effectLst/>
                <a:uLnTx/>
                <a:uFillTx/>
                <a:latin typeface="PW Centra No2"/>
                <a:ea typeface="+mn-ea"/>
                <a:cs typeface="+mn-cs"/>
              </a:rPr>
              <a:t>desks against the wall</a:t>
            </a:r>
            <a:r>
              <a:rPr kumimoji="0" lang="en-US" sz="1200" b="0" i="0" u="none" strike="noStrike" kern="1200" cap="none" spc="0" normalizeH="0" baseline="0" noProof="0">
                <a:ln>
                  <a:noFill/>
                </a:ln>
                <a:solidFill>
                  <a:srgbClr val="139B7B"/>
                </a:solidFill>
                <a:effectLst/>
                <a:uLnTx/>
                <a:uFillTx/>
                <a:latin typeface="PW Centra No2"/>
                <a:ea typeface="+mn-ea"/>
                <a:cs typeface="+mn-cs"/>
              </a:rPr>
              <a:t> </a:t>
            </a:r>
            <a:r>
              <a:rPr kumimoji="0" lang="en-US" sz="1200" b="0" i="0" u="none" strike="noStrike" kern="1200" cap="none" spc="0" normalizeH="0" baseline="0" noProof="0">
                <a:ln>
                  <a:noFill/>
                </a:ln>
                <a:solidFill>
                  <a:srgbClr val="000000"/>
                </a:solidFill>
                <a:effectLst/>
                <a:uLnTx/>
                <a:uFillTx/>
                <a:latin typeface="PW Centra No2"/>
                <a:ea typeface="+mn-ea"/>
                <a:cs typeface="+mn-cs"/>
              </a:rPr>
              <a:t>to maximize capacity and reduce risk of physical proximity on one side</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PW Centra No2"/>
                <a:ea typeface="+mn-ea"/>
                <a:cs typeface="+mn-cs"/>
              </a:rPr>
              <a:t>6. </a:t>
            </a:r>
            <a:r>
              <a:rPr kumimoji="0" lang="en-US" sz="1200" b="0" i="0" u="none" strike="noStrike" kern="1200" cap="none" spc="0" normalizeH="0" baseline="0" noProof="0">
                <a:ln>
                  <a:noFill/>
                </a:ln>
                <a:solidFill>
                  <a:srgbClr val="000000"/>
                </a:solidFill>
                <a:effectLst/>
                <a:uLnTx/>
                <a:uFillTx/>
                <a:latin typeface="PW Centra No2"/>
                <a:ea typeface="+mn-ea"/>
                <a:cs typeface="+mn-cs"/>
              </a:rPr>
              <a:t>Create a </a:t>
            </a:r>
            <a:r>
              <a:rPr kumimoji="0" lang="en-US" sz="1200" b="1" i="0" u="none" strike="noStrike" kern="1200" cap="none" spc="0" normalizeH="0" baseline="0" noProof="0">
                <a:ln>
                  <a:noFill/>
                </a:ln>
                <a:solidFill>
                  <a:srgbClr val="139B7B"/>
                </a:solidFill>
                <a:effectLst/>
                <a:uLnTx/>
                <a:uFillTx/>
                <a:latin typeface="PW Centra No2"/>
                <a:ea typeface="+mn-ea"/>
                <a:cs typeface="+mn-cs"/>
              </a:rPr>
              <a:t>zone to stack unused chairs and desks </a:t>
            </a:r>
            <a:r>
              <a:rPr kumimoji="0" lang="en-US" sz="1200" b="0" i="0" u="none" strike="noStrike" kern="1200" cap="none" spc="0" normalizeH="0" baseline="0" noProof="0">
                <a:ln>
                  <a:noFill/>
                </a:ln>
                <a:solidFill>
                  <a:srgbClr val="000000"/>
                </a:solidFill>
                <a:effectLst/>
                <a:uLnTx/>
                <a:uFillTx/>
                <a:latin typeface="PW Centra No2"/>
                <a:ea typeface="+mn-ea"/>
                <a:cs typeface="+mn-cs"/>
              </a:rPr>
              <a:t>that have been removed</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PW Centra No2"/>
                <a:ea typeface="+mn-ea"/>
                <a:cs typeface="+mn-cs"/>
              </a:rPr>
              <a:t>7. </a:t>
            </a:r>
            <a:r>
              <a:rPr kumimoji="0" lang="en-US" sz="1200" b="0" i="0" u="none" strike="noStrike" kern="1200" cap="none" spc="0" normalizeH="0" baseline="0" noProof="0">
                <a:ln>
                  <a:noFill/>
                </a:ln>
                <a:solidFill>
                  <a:srgbClr val="000000"/>
                </a:solidFill>
                <a:effectLst/>
                <a:uLnTx/>
                <a:uFillTx/>
                <a:latin typeface="PW Centra No2"/>
                <a:ea typeface="+mn-ea"/>
                <a:cs typeface="+mn-cs"/>
              </a:rPr>
              <a:t>Use </a:t>
            </a:r>
            <a:r>
              <a:rPr kumimoji="0" lang="en-US" sz="1200" b="1" i="0" u="none" strike="noStrike" kern="1200" cap="none" spc="0" normalizeH="0" baseline="0" noProof="0">
                <a:ln>
                  <a:noFill/>
                </a:ln>
                <a:solidFill>
                  <a:srgbClr val="139B7B"/>
                </a:solidFill>
                <a:effectLst/>
                <a:uLnTx/>
                <a:uFillTx/>
                <a:latin typeface="PW Centra No2"/>
                <a:ea typeface="+mn-ea"/>
                <a:cs typeface="+mn-cs"/>
              </a:rPr>
              <a:t>tape, stickers, and signage </a:t>
            </a:r>
            <a:r>
              <a:rPr kumimoji="0" lang="en-US" sz="1200" b="0" i="0" u="none" strike="noStrike" kern="1200" cap="none" spc="0" normalizeH="0" baseline="0" noProof="0">
                <a:ln>
                  <a:noFill/>
                </a:ln>
                <a:solidFill>
                  <a:srgbClr val="000000"/>
                </a:solidFill>
                <a:effectLst/>
                <a:uLnTx/>
                <a:uFillTx/>
                <a:latin typeface="PW Centra No2"/>
                <a:ea typeface="+mn-ea"/>
                <a:cs typeface="+mn-cs"/>
              </a:rPr>
              <a:t>to indicate traffic flow, physical distances, and unused desks.</a:t>
            </a:r>
          </a:p>
          <a:p>
            <a:pPr lvl="0">
              <a:spcBef>
                <a:spcPts val="1200"/>
              </a:spcBef>
              <a:defRPr/>
            </a:pPr>
            <a:r>
              <a:rPr lang="en-US" b="1">
                <a:solidFill>
                  <a:srgbClr val="000000"/>
                </a:solidFill>
              </a:rPr>
              <a:t>8.  </a:t>
            </a:r>
            <a:r>
              <a:rPr lang="en-US" sz="1200" b="1">
                <a:solidFill>
                  <a:srgbClr val="139B7B"/>
                </a:solidFill>
                <a:latin typeface="PW Centra No2"/>
              </a:rPr>
              <a:t>Remove non-essential objects</a:t>
            </a:r>
            <a:r>
              <a:rPr lang="en-US" sz="1200">
                <a:solidFill>
                  <a:srgbClr val="000000"/>
                </a:solidFill>
                <a:latin typeface="PW Centra No2"/>
              </a:rPr>
              <a:t>, manipulatives, and books from rooms to aid in cleaning procedures.</a:t>
            </a:r>
          </a:p>
        </p:txBody>
      </p:sp>
      <p:sp>
        <p:nvSpPr>
          <p:cNvPr id="26" name="Freeform: Shape 25">
            <a:extLst>
              <a:ext uri="{FF2B5EF4-FFF2-40B4-BE49-F238E27FC236}">
                <a16:creationId xmlns:a16="http://schemas.microsoft.com/office/drawing/2014/main" id="{73A553F6-1405-461F-ACF5-D1438790DFFB}"/>
              </a:ext>
            </a:extLst>
          </p:cNvPr>
          <p:cNvSpPr/>
          <p:nvPr/>
        </p:nvSpPr>
        <p:spPr>
          <a:xfrm>
            <a:off x="4506097" y="2142761"/>
            <a:ext cx="2743200" cy="559569"/>
          </a:xfrm>
          <a:custGeom>
            <a:avLst/>
            <a:gdLst>
              <a:gd name="connsiteX0" fmla="*/ 0 w 2734963"/>
              <a:gd name="connsiteY0" fmla="*/ 304800 h 304800"/>
              <a:gd name="connsiteX1" fmla="*/ 1589903 w 2734963"/>
              <a:gd name="connsiteY1" fmla="*/ 304800 h 304800"/>
              <a:gd name="connsiteX2" fmla="*/ 2734963 w 2734963"/>
              <a:gd name="connsiteY2" fmla="*/ 0 h 304800"/>
            </a:gdLst>
            <a:ahLst/>
            <a:cxnLst>
              <a:cxn ang="0">
                <a:pos x="connsiteX0" y="connsiteY0"/>
              </a:cxn>
              <a:cxn ang="0">
                <a:pos x="connsiteX1" y="connsiteY1"/>
              </a:cxn>
              <a:cxn ang="0">
                <a:pos x="connsiteX2" y="connsiteY2"/>
              </a:cxn>
            </a:cxnLst>
            <a:rect l="l" t="t" r="r" b="b"/>
            <a:pathLst>
              <a:path w="2734963" h="304800">
                <a:moveTo>
                  <a:pt x="0" y="304800"/>
                </a:moveTo>
                <a:lnTo>
                  <a:pt x="1589903" y="304800"/>
                </a:lnTo>
                <a:lnTo>
                  <a:pt x="2734963" y="0"/>
                </a:lnTo>
              </a:path>
            </a:pathLst>
          </a:custGeom>
          <a:ln w="38100">
            <a:solidFill>
              <a:schemeClr val="accent2"/>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29" name="Freeform: Shape 28">
            <a:extLst>
              <a:ext uri="{FF2B5EF4-FFF2-40B4-BE49-F238E27FC236}">
                <a16:creationId xmlns:a16="http://schemas.microsoft.com/office/drawing/2014/main" id="{5026AB71-90AD-4604-936B-466735D94A92}"/>
              </a:ext>
            </a:extLst>
          </p:cNvPr>
          <p:cNvSpPr/>
          <p:nvPr/>
        </p:nvSpPr>
        <p:spPr>
          <a:xfrm flipV="1">
            <a:off x="4506096" y="3110292"/>
            <a:ext cx="2776152" cy="201867"/>
          </a:xfrm>
          <a:custGeom>
            <a:avLst/>
            <a:gdLst>
              <a:gd name="connsiteX0" fmla="*/ 0 w 2734963"/>
              <a:gd name="connsiteY0" fmla="*/ 304800 h 304800"/>
              <a:gd name="connsiteX1" fmla="*/ 1589903 w 2734963"/>
              <a:gd name="connsiteY1" fmla="*/ 304800 h 304800"/>
              <a:gd name="connsiteX2" fmla="*/ 2734963 w 2734963"/>
              <a:gd name="connsiteY2" fmla="*/ 0 h 304800"/>
            </a:gdLst>
            <a:ahLst/>
            <a:cxnLst>
              <a:cxn ang="0">
                <a:pos x="connsiteX0" y="connsiteY0"/>
              </a:cxn>
              <a:cxn ang="0">
                <a:pos x="connsiteX1" y="connsiteY1"/>
              </a:cxn>
              <a:cxn ang="0">
                <a:pos x="connsiteX2" y="connsiteY2"/>
              </a:cxn>
            </a:cxnLst>
            <a:rect l="l" t="t" r="r" b="b"/>
            <a:pathLst>
              <a:path w="2734963" h="304800">
                <a:moveTo>
                  <a:pt x="0" y="304800"/>
                </a:moveTo>
                <a:lnTo>
                  <a:pt x="1589903" y="304800"/>
                </a:lnTo>
                <a:lnTo>
                  <a:pt x="2734963" y="0"/>
                </a:lnTo>
              </a:path>
            </a:pathLst>
          </a:custGeom>
          <a:ln w="38100">
            <a:solidFill>
              <a:schemeClr val="accent2"/>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39" name="Freeform: Shape 38">
            <a:extLst>
              <a:ext uri="{FF2B5EF4-FFF2-40B4-BE49-F238E27FC236}">
                <a16:creationId xmlns:a16="http://schemas.microsoft.com/office/drawing/2014/main" id="{C83578C8-9B2E-43DE-80E8-E41A455D269E}"/>
              </a:ext>
            </a:extLst>
          </p:cNvPr>
          <p:cNvSpPr/>
          <p:nvPr/>
        </p:nvSpPr>
        <p:spPr>
          <a:xfrm flipV="1">
            <a:off x="4287520" y="4529142"/>
            <a:ext cx="2487952" cy="1421500"/>
          </a:xfrm>
          <a:custGeom>
            <a:avLst/>
            <a:gdLst>
              <a:gd name="connsiteX0" fmla="*/ 0 w 2734963"/>
              <a:gd name="connsiteY0" fmla="*/ 304800 h 304800"/>
              <a:gd name="connsiteX1" fmla="*/ 1589903 w 2734963"/>
              <a:gd name="connsiteY1" fmla="*/ 304800 h 304800"/>
              <a:gd name="connsiteX2" fmla="*/ 2734963 w 2734963"/>
              <a:gd name="connsiteY2" fmla="*/ 0 h 304800"/>
              <a:gd name="connsiteX0" fmla="*/ 0 w 2734963"/>
              <a:gd name="connsiteY0" fmla="*/ 304800 h 308134"/>
              <a:gd name="connsiteX1" fmla="*/ 1124157 w 2734963"/>
              <a:gd name="connsiteY1" fmla="*/ 308134 h 308134"/>
              <a:gd name="connsiteX2" fmla="*/ 2734963 w 2734963"/>
              <a:gd name="connsiteY2" fmla="*/ 0 h 308134"/>
            </a:gdLst>
            <a:ahLst/>
            <a:cxnLst>
              <a:cxn ang="0">
                <a:pos x="connsiteX0" y="connsiteY0"/>
              </a:cxn>
              <a:cxn ang="0">
                <a:pos x="connsiteX1" y="connsiteY1"/>
              </a:cxn>
              <a:cxn ang="0">
                <a:pos x="connsiteX2" y="connsiteY2"/>
              </a:cxn>
            </a:cxnLst>
            <a:rect l="l" t="t" r="r" b="b"/>
            <a:pathLst>
              <a:path w="2734963" h="308134">
                <a:moveTo>
                  <a:pt x="0" y="304800"/>
                </a:moveTo>
                <a:lnTo>
                  <a:pt x="1124157" y="308134"/>
                </a:lnTo>
                <a:cubicBezTo>
                  <a:pt x="1505844" y="206534"/>
                  <a:pt x="2353276" y="101600"/>
                  <a:pt x="2734963" y="0"/>
                </a:cubicBezTo>
              </a:path>
            </a:pathLst>
          </a:custGeom>
          <a:ln w="38100">
            <a:solidFill>
              <a:schemeClr val="accent2"/>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41" name="Freeform: Shape 40">
            <a:extLst>
              <a:ext uri="{FF2B5EF4-FFF2-40B4-BE49-F238E27FC236}">
                <a16:creationId xmlns:a16="http://schemas.microsoft.com/office/drawing/2014/main" id="{C09D1E7F-FB49-45EE-B674-ADF0AB0DEA89}"/>
              </a:ext>
            </a:extLst>
          </p:cNvPr>
          <p:cNvSpPr/>
          <p:nvPr/>
        </p:nvSpPr>
        <p:spPr>
          <a:xfrm flipV="1">
            <a:off x="4506096" y="1731580"/>
            <a:ext cx="1938013" cy="725062"/>
          </a:xfrm>
          <a:custGeom>
            <a:avLst/>
            <a:gdLst>
              <a:gd name="connsiteX0" fmla="*/ 0 w 2734963"/>
              <a:gd name="connsiteY0" fmla="*/ 304800 h 304800"/>
              <a:gd name="connsiteX1" fmla="*/ 1589903 w 2734963"/>
              <a:gd name="connsiteY1" fmla="*/ 304800 h 304800"/>
              <a:gd name="connsiteX2" fmla="*/ 2734963 w 2734963"/>
              <a:gd name="connsiteY2" fmla="*/ 0 h 304800"/>
            </a:gdLst>
            <a:ahLst/>
            <a:cxnLst>
              <a:cxn ang="0">
                <a:pos x="connsiteX0" y="connsiteY0"/>
              </a:cxn>
              <a:cxn ang="0">
                <a:pos x="connsiteX1" y="connsiteY1"/>
              </a:cxn>
              <a:cxn ang="0">
                <a:pos x="connsiteX2" y="connsiteY2"/>
              </a:cxn>
            </a:cxnLst>
            <a:rect l="l" t="t" r="r" b="b"/>
            <a:pathLst>
              <a:path w="2734963" h="304800">
                <a:moveTo>
                  <a:pt x="0" y="304800"/>
                </a:moveTo>
                <a:lnTo>
                  <a:pt x="1589903" y="304800"/>
                </a:lnTo>
                <a:lnTo>
                  <a:pt x="2734963" y="0"/>
                </a:lnTo>
              </a:path>
            </a:pathLst>
          </a:custGeom>
          <a:ln w="38100">
            <a:solidFill>
              <a:schemeClr val="accent2"/>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42" name="Freeform: Shape 41">
            <a:extLst>
              <a:ext uri="{FF2B5EF4-FFF2-40B4-BE49-F238E27FC236}">
                <a16:creationId xmlns:a16="http://schemas.microsoft.com/office/drawing/2014/main" id="{D4871E20-A7F1-49B0-9878-25190EEDB351}"/>
              </a:ext>
            </a:extLst>
          </p:cNvPr>
          <p:cNvSpPr/>
          <p:nvPr/>
        </p:nvSpPr>
        <p:spPr>
          <a:xfrm flipV="1">
            <a:off x="4506097" y="1196703"/>
            <a:ext cx="5206314" cy="538095"/>
          </a:xfrm>
          <a:custGeom>
            <a:avLst/>
            <a:gdLst>
              <a:gd name="connsiteX0" fmla="*/ 0 w 2734963"/>
              <a:gd name="connsiteY0" fmla="*/ 304800 h 304800"/>
              <a:gd name="connsiteX1" fmla="*/ 1589903 w 2734963"/>
              <a:gd name="connsiteY1" fmla="*/ 304800 h 304800"/>
              <a:gd name="connsiteX2" fmla="*/ 2734963 w 2734963"/>
              <a:gd name="connsiteY2" fmla="*/ 0 h 304800"/>
            </a:gdLst>
            <a:ahLst/>
            <a:cxnLst>
              <a:cxn ang="0">
                <a:pos x="connsiteX0" y="connsiteY0"/>
              </a:cxn>
              <a:cxn ang="0">
                <a:pos x="connsiteX1" y="connsiteY1"/>
              </a:cxn>
              <a:cxn ang="0">
                <a:pos x="connsiteX2" y="connsiteY2"/>
              </a:cxn>
            </a:cxnLst>
            <a:rect l="l" t="t" r="r" b="b"/>
            <a:pathLst>
              <a:path w="2734963" h="304800">
                <a:moveTo>
                  <a:pt x="0" y="304800"/>
                </a:moveTo>
                <a:lnTo>
                  <a:pt x="1589903" y="304800"/>
                </a:lnTo>
                <a:lnTo>
                  <a:pt x="2734963" y="0"/>
                </a:lnTo>
              </a:path>
            </a:pathLst>
          </a:custGeom>
          <a:ln w="38100">
            <a:solidFill>
              <a:schemeClr val="accent2"/>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43" name="Freeform: Shape 42">
            <a:extLst>
              <a:ext uri="{FF2B5EF4-FFF2-40B4-BE49-F238E27FC236}">
                <a16:creationId xmlns:a16="http://schemas.microsoft.com/office/drawing/2014/main" id="{A3B9B499-D374-44A4-9A0E-0251E10C7EC1}"/>
              </a:ext>
            </a:extLst>
          </p:cNvPr>
          <p:cNvSpPr/>
          <p:nvPr/>
        </p:nvSpPr>
        <p:spPr>
          <a:xfrm flipV="1">
            <a:off x="4506096" y="3813084"/>
            <a:ext cx="1996304" cy="470370"/>
          </a:xfrm>
          <a:custGeom>
            <a:avLst/>
            <a:gdLst>
              <a:gd name="connsiteX0" fmla="*/ 0 w 2734963"/>
              <a:gd name="connsiteY0" fmla="*/ 304800 h 304800"/>
              <a:gd name="connsiteX1" fmla="*/ 1589903 w 2734963"/>
              <a:gd name="connsiteY1" fmla="*/ 304800 h 304800"/>
              <a:gd name="connsiteX2" fmla="*/ 2734963 w 2734963"/>
              <a:gd name="connsiteY2" fmla="*/ 0 h 304800"/>
            </a:gdLst>
            <a:ahLst/>
            <a:cxnLst>
              <a:cxn ang="0">
                <a:pos x="connsiteX0" y="connsiteY0"/>
              </a:cxn>
              <a:cxn ang="0">
                <a:pos x="connsiteX1" y="connsiteY1"/>
              </a:cxn>
              <a:cxn ang="0">
                <a:pos x="connsiteX2" y="connsiteY2"/>
              </a:cxn>
            </a:cxnLst>
            <a:rect l="l" t="t" r="r" b="b"/>
            <a:pathLst>
              <a:path w="2734963" h="304800">
                <a:moveTo>
                  <a:pt x="0" y="304800"/>
                </a:moveTo>
                <a:lnTo>
                  <a:pt x="1589903" y="304800"/>
                </a:lnTo>
                <a:lnTo>
                  <a:pt x="2734963" y="0"/>
                </a:lnTo>
              </a:path>
            </a:pathLst>
          </a:custGeom>
          <a:ln w="38100">
            <a:solidFill>
              <a:schemeClr val="accent2"/>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13" name="Oval 12">
            <a:extLst>
              <a:ext uri="{FF2B5EF4-FFF2-40B4-BE49-F238E27FC236}">
                <a16:creationId xmlns:a16="http://schemas.microsoft.com/office/drawing/2014/main" id="{B4E4E2C0-283C-417D-9B7D-B66843A8E824}"/>
              </a:ext>
            </a:extLst>
          </p:cNvPr>
          <p:cNvSpPr>
            <a:spLocks noChangeAspect="1"/>
          </p:cNvSpPr>
          <p:nvPr/>
        </p:nvSpPr>
        <p:spPr>
          <a:xfrm>
            <a:off x="9811090" y="612921"/>
            <a:ext cx="419086" cy="419086"/>
          </a:xfrm>
          <a:prstGeom prst="ellips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alpha val="95000"/>
                </a:srgbClr>
              </a:solidFill>
              <a:effectLst/>
              <a:uLnTx/>
              <a:uFillTx/>
              <a:latin typeface="PW Centra No2"/>
              <a:ea typeface="+mn-ea"/>
              <a:cs typeface="+mn-cs"/>
            </a:endParaRPr>
          </a:p>
        </p:txBody>
      </p:sp>
      <p:sp>
        <p:nvSpPr>
          <p:cNvPr id="14" name="Rectangle 13">
            <a:extLst>
              <a:ext uri="{FF2B5EF4-FFF2-40B4-BE49-F238E27FC236}">
                <a16:creationId xmlns:a16="http://schemas.microsoft.com/office/drawing/2014/main" id="{4C4D299B-ABAC-4FD9-BE6A-F4BB7E27E56B}"/>
              </a:ext>
            </a:extLst>
          </p:cNvPr>
          <p:cNvSpPr/>
          <p:nvPr/>
        </p:nvSpPr>
        <p:spPr>
          <a:xfrm>
            <a:off x="10219026" y="699389"/>
            <a:ext cx="911793"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4635"/>
                </a:solidFill>
                <a:effectLst/>
                <a:uLnTx/>
                <a:uFillTx/>
                <a:latin typeface="PW Centra No2"/>
                <a:ea typeface="+mn-ea"/>
                <a:cs typeface="+mn-cs"/>
              </a:rPr>
              <a:t>6 ft. Radius</a:t>
            </a:r>
          </a:p>
        </p:txBody>
      </p:sp>
      <p:sp>
        <p:nvSpPr>
          <p:cNvPr id="4" name="Rectangle 3">
            <a:extLst>
              <a:ext uri="{FF2B5EF4-FFF2-40B4-BE49-F238E27FC236}">
                <a16:creationId xmlns:a16="http://schemas.microsoft.com/office/drawing/2014/main" id="{E05FB446-542F-40BA-BE98-FB06A8C1A856}"/>
              </a:ext>
            </a:extLst>
          </p:cNvPr>
          <p:cNvSpPr/>
          <p:nvPr/>
        </p:nvSpPr>
        <p:spPr>
          <a:xfrm>
            <a:off x="10674923" y="2725805"/>
            <a:ext cx="254334" cy="337788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PW Centra No2"/>
              <a:ea typeface="+mn-ea"/>
              <a:cs typeface="+mn-cs"/>
            </a:endParaRPr>
          </a:p>
        </p:txBody>
      </p:sp>
      <p:sp>
        <p:nvSpPr>
          <p:cNvPr id="7" name="TextBox 6">
            <a:extLst>
              <a:ext uri="{FF2B5EF4-FFF2-40B4-BE49-F238E27FC236}">
                <a16:creationId xmlns:a16="http://schemas.microsoft.com/office/drawing/2014/main" id="{A4B0373C-5D5F-4854-A1F2-E9692D7EF278}"/>
              </a:ext>
            </a:extLst>
          </p:cNvPr>
          <p:cNvSpPr txBox="1"/>
          <p:nvPr/>
        </p:nvSpPr>
        <p:spPr>
          <a:xfrm>
            <a:off x="8215543" y="1897076"/>
            <a:ext cx="1258358"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818A5"/>
                </a:solidFill>
                <a:effectLst/>
                <a:uLnTx/>
                <a:uFillTx/>
                <a:latin typeface="PW Centra No2"/>
                <a:ea typeface="+mn-ea"/>
                <a:cs typeface="+mn-cs"/>
              </a:rPr>
              <a:t>6’ teacher zone</a:t>
            </a:r>
          </a:p>
        </p:txBody>
      </p:sp>
      <p:cxnSp>
        <p:nvCxnSpPr>
          <p:cNvPr id="10" name="Straight Arrow Connector 9">
            <a:extLst>
              <a:ext uri="{FF2B5EF4-FFF2-40B4-BE49-F238E27FC236}">
                <a16:creationId xmlns:a16="http://schemas.microsoft.com/office/drawing/2014/main" id="{FAD209E2-9237-494B-A4BD-A9593093EF0E}"/>
              </a:ext>
            </a:extLst>
          </p:cNvPr>
          <p:cNvCxnSpPr/>
          <p:nvPr/>
        </p:nvCxnSpPr>
        <p:spPr>
          <a:xfrm flipV="1">
            <a:off x="8088086" y="1465750"/>
            <a:ext cx="0" cy="990893"/>
          </a:xfrm>
          <a:prstGeom prst="straightConnector1">
            <a:avLst/>
          </a:prstGeom>
          <a:ln w="127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DE37E44C-7945-4888-87D3-EC093959F1E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384192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200" y="457200"/>
            <a:ext cx="5638800" cy="369332"/>
          </a:xfrm>
        </p:spPr>
        <p:txBody>
          <a:bodyPr/>
          <a:lstStyle/>
          <a:p>
            <a:r>
              <a:rPr lang="en-US" sz="2400"/>
              <a:t>Classroom Usage Guidelines</a:t>
            </a:r>
          </a:p>
        </p:txBody>
      </p:sp>
      <p:sp>
        <p:nvSpPr>
          <p:cNvPr id="7" name="TextBox 6">
            <a:extLst>
              <a:ext uri="{FF2B5EF4-FFF2-40B4-BE49-F238E27FC236}">
                <a16:creationId xmlns:a16="http://schemas.microsoft.com/office/drawing/2014/main" id="{9B20202C-5030-4C76-965C-2C099DDDC925}"/>
              </a:ext>
            </a:extLst>
          </p:cNvPr>
          <p:cNvSpPr txBox="1"/>
          <p:nvPr/>
        </p:nvSpPr>
        <p:spPr>
          <a:xfrm>
            <a:off x="457201" y="1042853"/>
            <a:ext cx="4320745" cy="3631763"/>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Have students </a:t>
            </a:r>
            <a:r>
              <a:rPr kumimoji="0" lang="en-US" sz="1400" b="1" i="0" u="none" strike="noStrike" kern="1200" cap="none" spc="0" normalizeH="0" baseline="0" noProof="0" dirty="0">
                <a:ln>
                  <a:noFill/>
                </a:ln>
                <a:solidFill>
                  <a:srgbClr val="000000"/>
                </a:solidFill>
                <a:effectLst/>
                <a:uLnTx/>
                <a:uFillTx/>
                <a:latin typeface="PW Centra No2"/>
                <a:ea typeface="+mn-ea"/>
                <a:cs typeface="+mn-cs"/>
              </a:rPr>
              <a:t>enter and exit the room in order </a:t>
            </a:r>
            <a:r>
              <a:rPr kumimoji="0" lang="en-US" sz="1400" b="0" i="0" u="none" strike="noStrike" kern="1200" cap="none" spc="0" normalizeH="0" baseline="0" noProof="0" dirty="0">
                <a:ln>
                  <a:noFill/>
                </a:ln>
                <a:solidFill>
                  <a:srgbClr val="000000"/>
                </a:solidFill>
                <a:effectLst/>
                <a:uLnTx/>
                <a:uFillTx/>
                <a:latin typeface="PW Centra No2"/>
                <a:ea typeface="+mn-ea"/>
                <a:cs typeface="+mn-cs"/>
              </a:rPr>
              <a:t>of their desk’s distance from the door to minimize passing in close physical distance</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PW Centra No2"/>
                <a:ea typeface="+mn-ea"/>
                <a:cs typeface="+mn-cs"/>
              </a:rPr>
              <a:t>Disinfect</a:t>
            </a:r>
            <a:r>
              <a:rPr kumimoji="0" lang="en-US" sz="1400" b="0" i="0" u="none" strike="noStrike" kern="1200" cap="none" spc="0" normalizeH="0" baseline="0" noProof="0" dirty="0">
                <a:ln>
                  <a:noFill/>
                </a:ln>
                <a:solidFill>
                  <a:srgbClr val="000000"/>
                </a:solidFill>
                <a:effectLst/>
                <a:uLnTx/>
                <a:uFillTx/>
                <a:latin typeface="PW Centra No2"/>
                <a:ea typeface="+mn-ea"/>
                <a:cs typeface="+mn-cs"/>
              </a:rPr>
              <a:t> </a:t>
            </a:r>
            <a:r>
              <a:rPr kumimoji="0" lang="en-US" sz="1400" b="1" i="0" u="none" strike="noStrike" kern="1200" cap="none" spc="0" normalizeH="0" baseline="0" noProof="0" dirty="0">
                <a:ln>
                  <a:noFill/>
                </a:ln>
                <a:solidFill>
                  <a:srgbClr val="000000"/>
                </a:solidFill>
                <a:effectLst/>
                <a:uLnTx/>
                <a:uFillTx/>
                <a:latin typeface="PW Centra No2"/>
                <a:ea typeface="+mn-ea"/>
                <a:cs typeface="+mn-cs"/>
              </a:rPr>
              <a:t>student desks </a:t>
            </a:r>
            <a:r>
              <a:rPr kumimoji="0" lang="en-US" sz="1400" b="0" i="0" u="none" strike="noStrike" kern="1200" cap="none" spc="0" normalizeH="0" baseline="0" noProof="0" dirty="0">
                <a:ln>
                  <a:noFill/>
                </a:ln>
                <a:solidFill>
                  <a:srgbClr val="000000"/>
                </a:solidFill>
                <a:effectLst/>
                <a:uLnTx/>
                <a:uFillTx/>
                <a:latin typeface="PW Centra No2"/>
                <a:ea typeface="+mn-ea"/>
                <a:cs typeface="+mn-cs"/>
              </a:rPr>
              <a:t>before and after each use. Involve students in the disinfection process.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PW Centra No2"/>
                <a:ea typeface="+mn-ea"/>
                <a:cs typeface="+mn-cs"/>
              </a:rPr>
              <a:t>Disinfect teacher desks </a:t>
            </a:r>
            <a:r>
              <a:rPr kumimoji="0" lang="en-US" sz="1400" b="0" i="0" u="none" strike="noStrike" kern="1200" cap="none" spc="0" normalizeH="0" baseline="0" noProof="0" dirty="0">
                <a:ln>
                  <a:noFill/>
                </a:ln>
                <a:solidFill>
                  <a:srgbClr val="000000"/>
                </a:solidFill>
                <a:effectLst/>
                <a:uLnTx/>
                <a:uFillTx/>
                <a:latin typeface="PW Centra No2"/>
                <a:ea typeface="+mn-ea"/>
                <a:cs typeface="+mn-cs"/>
              </a:rPr>
              <a:t>between every class period if teachers are rotating between classrooms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Expect students to break the rules of physical distancing in the classroom, either on purpose or by accident</a:t>
            </a:r>
          </a:p>
          <a:p>
            <a:pPr marL="800100" lvl="1" indent="-342900">
              <a:spcBef>
                <a:spcPts val="1200"/>
              </a:spcBef>
              <a:buFont typeface="Arial" panose="020B0604020202020204" pitchFamily="34" charset="0"/>
              <a:buChar char="•"/>
              <a:defRPr/>
            </a:pPr>
            <a:r>
              <a:rPr lang="en-US" sz="1400" b="1" dirty="0">
                <a:solidFill>
                  <a:srgbClr val="000000"/>
                </a:solidFill>
                <a:latin typeface="PW Centra No2"/>
              </a:rPr>
              <a:t>Use a cohort model: </a:t>
            </a:r>
            <a:r>
              <a:rPr lang="en-US" sz="1400" dirty="0">
                <a:solidFill>
                  <a:srgbClr val="000000"/>
                </a:solidFill>
                <a:latin typeface="PW Centra No2"/>
              </a:rPr>
              <a:t>Students stick together and  limit exposure to other students</a:t>
            </a:r>
          </a:p>
        </p:txBody>
      </p:sp>
      <p:pic>
        <p:nvPicPr>
          <p:cNvPr id="11" name="Picture Placeholder 21" descr="A group of people standing in a room&#10;&#10;Description automatically generated">
            <a:extLst>
              <a:ext uri="{FF2B5EF4-FFF2-40B4-BE49-F238E27FC236}">
                <a16:creationId xmlns:a16="http://schemas.microsoft.com/office/drawing/2014/main" id="{87FDABDB-FB04-4AF9-B567-92D8914B1FAC}"/>
              </a:ext>
            </a:extLst>
          </p:cNvPr>
          <p:cNvPicPr>
            <a:picLocks noChangeAspect="1"/>
          </p:cNvPicPr>
          <p:nvPr/>
        </p:nvPicPr>
        <p:blipFill>
          <a:blip r:embed="rId3" cstate="print">
            <a:extLst>
              <a:ext uri="{28A0092B-C50C-407E-A947-70E740481C1C}">
                <a14:useLocalDpi xmlns:a14="http://schemas.microsoft.com/office/drawing/2010/main"/>
              </a:ext>
            </a:extLst>
          </a:blip>
          <a:srcRect l="15138" r="15138"/>
          <a:stretch>
            <a:fillRect/>
          </a:stretch>
        </p:blipFill>
        <p:spPr>
          <a:xfrm>
            <a:off x="5425440" y="457201"/>
            <a:ext cx="6309361" cy="5943599"/>
          </a:xfrm>
          <a:prstGeom prst="rect">
            <a:avLst/>
          </a:prstGeom>
        </p:spPr>
      </p:pic>
      <p:pic>
        <p:nvPicPr>
          <p:cNvPr id="8" name="Graphic 7">
            <a:extLst>
              <a:ext uri="{FF2B5EF4-FFF2-40B4-BE49-F238E27FC236}">
                <a16:creationId xmlns:a16="http://schemas.microsoft.com/office/drawing/2014/main" id="{E492DE63-2D49-4879-89A1-5AED4C4224F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6508249"/>
            <a:ext cx="914400" cy="121275"/>
          </a:xfrm>
          <a:prstGeom prst="rect">
            <a:avLst/>
          </a:prstGeom>
        </p:spPr>
      </p:pic>
      <p:sp>
        <p:nvSpPr>
          <p:cNvPr id="2" name="TextBox 1">
            <a:extLst>
              <a:ext uri="{FF2B5EF4-FFF2-40B4-BE49-F238E27FC236}">
                <a16:creationId xmlns:a16="http://schemas.microsoft.com/office/drawing/2014/main" id="{16AB3F25-A228-4382-AB53-941BD0C26372}"/>
              </a:ext>
            </a:extLst>
          </p:cNvPr>
          <p:cNvSpPr txBox="1"/>
          <p:nvPr/>
        </p:nvSpPr>
        <p:spPr>
          <a:xfrm>
            <a:off x="4777946" y="5989970"/>
            <a:ext cx="1244338" cy="276999"/>
          </a:xfrm>
          <a:prstGeom prst="rect">
            <a:avLst/>
          </a:prstGeom>
          <a:solidFill>
            <a:schemeClr val="tx1"/>
          </a:solidFill>
        </p:spPr>
        <p:txBody>
          <a:bodyPr wrap="square" lIns="0" tIns="0" rIns="0" bIns="0" rtlCol="0">
            <a:spAutoFit/>
          </a:bodyPr>
          <a:lstStyle/>
          <a:p>
            <a:pPr algn="l"/>
            <a:r>
              <a:rPr lang="en-US" b="1">
                <a:solidFill>
                  <a:schemeClr val="bg1"/>
                </a:solidFill>
              </a:rPr>
              <a:t> Be Holistic</a:t>
            </a:r>
          </a:p>
        </p:txBody>
      </p:sp>
      <p:grpSp>
        <p:nvGrpSpPr>
          <p:cNvPr id="10" name="Group 9">
            <a:extLst>
              <a:ext uri="{FF2B5EF4-FFF2-40B4-BE49-F238E27FC236}">
                <a16:creationId xmlns:a16="http://schemas.microsoft.com/office/drawing/2014/main" id="{5DD1BA1E-478E-4CC2-B321-B82858FEFA32}"/>
              </a:ext>
            </a:extLst>
          </p:cNvPr>
          <p:cNvGrpSpPr/>
          <p:nvPr/>
        </p:nvGrpSpPr>
        <p:grpSpPr>
          <a:xfrm>
            <a:off x="2191744" y="4439893"/>
            <a:ext cx="2586202" cy="2335369"/>
            <a:chOff x="8045584" y="1644203"/>
            <a:chExt cx="2586202" cy="2335369"/>
          </a:xfrm>
        </p:grpSpPr>
        <p:pic>
          <p:nvPicPr>
            <p:cNvPr id="12" name="Picture 11">
              <a:extLst>
                <a:ext uri="{FF2B5EF4-FFF2-40B4-BE49-F238E27FC236}">
                  <a16:creationId xmlns:a16="http://schemas.microsoft.com/office/drawing/2014/main" id="{A1198A01-CF85-4549-8762-BF0227EA7BB2}"/>
                </a:ext>
              </a:extLst>
            </p:cNvPr>
            <p:cNvPicPr>
              <a:picLocks noChangeAspect="1"/>
            </p:cNvPicPr>
            <p:nvPr/>
          </p:nvPicPr>
          <p:blipFill>
            <a:blip r:embed="rId6"/>
            <a:stretch>
              <a:fillRect/>
            </a:stretch>
          </p:blipFill>
          <p:spPr>
            <a:xfrm>
              <a:off x="8045584" y="1644203"/>
              <a:ext cx="1060497" cy="2335369"/>
            </a:xfrm>
            <a:prstGeom prst="rect">
              <a:avLst/>
            </a:prstGeom>
          </p:spPr>
        </p:pic>
        <p:pic>
          <p:nvPicPr>
            <p:cNvPr id="13" name="Picture 12">
              <a:extLst>
                <a:ext uri="{FF2B5EF4-FFF2-40B4-BE49-F238E27FC236}">
                  <a16:creationId xmlns:a16="http://schemas.microsoft.com/office/drawing/2014/main" id="{A135308B-E567-4A4E-AC2B-8EFDBA236B62}"/>
                </a:ext>
              </a:extLst>
            </p:cNvPr>
            <p:cNvPicPr>
              <a:picLocks noChangeAspect="1"/>
            </p:cNvPicPr>
            <p:nvPr/>
          </p:nvPicPr>
          <p:blipFill>
            <a:blip r:embed="rId7"/>
            <a:stretch>
              <a:fillRect/>
            </a:stretch>
          </p:blipFill>
          <p:spPr>
            <a:xfrm>
              <a:off x="9036885" y="1947512"/>
              <a:ext cx="1594901" cy="1048227"/>
            </a:xfrm>
            <a:prstGeom prst="rect">
              <a:avLst/>
            </a:prstGeom>
          </p:spPr>
        </p:pic>
        <p:pic>
          <p:nvPicPr>
            <p:cNvPr id="14" name="Picture 13">
              <a:extLst>
                <a:ext uri="{FF2B5EF4-FFF2-40B4-BE49-F238E27FC236}">
                  <a16:creationId xmlns:a16="http://schemas.microsoft.com/office/drawing/2014/main" id="{964B91F8-08B1-489C-A41E-8CF1D3913C84}"/>
                </a:ext>
              </a:extLst>
            </p:cNvPr>
            <p:cNvPicPr>
              <a:picLocks noChangeAspect="1"/>
            </p:cNvPicPr>
            <p:nvPr/>
          </p:nvPicPr>
          <p:blipFill>
            <a:blip r:embed="rId8"/>
            <a:stretch>
              <a:fillRect/>
            </a:stretch>
          </p:blipFill>
          <p:spPr>
            <a:xfrm>
              <a:off x="9106081" y="2995739"/>
              <a:ext cx="1456511" cy="830751"/>
            </a:xfrm>
            <a:prstGeom prst="rect">
              <a:avLst/>
            </a:prstGeom>
          </p:spPr>
        </p:pic>
      </p:grpSp>
    </p:spTree>
    <p:extLst>
      <p:ext uri="{BB962C8B-B14F-4D97-AF65-F5344CB8AC3E}">
        <p14:creationId xmlns:p14="http://schemas.microsoft.com/office/powerpoint/2010/main" val="4841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C1B8"/>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74EFFC-10A4-43AD-9F4F-6470585F1031}"/>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FFFFFF"/>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srgbClr val="FFFFFF"/>
              </a:solidFill>
              <a:effectLst/>
              <a:uLnTx/>
              <a:uFillTx/>
              <a:latin typeface="PW Centra No2"/>
              <a:ea typeface="+mn-ea"/>
              <a:cs typeface="+mn-cs"/>
            </a:endParaRPr>
          </a:p>
        </p:txBody>
      </p:sp>
      <p:sp>
        <p:nvSpPr>
          <p:cNvPr id="2" name="Text Placeholder 1">
            <a:extLst>
              <a:ext uri="{FF2B5EF4-FFF2-40B4-BE49-F238E27FC236}">
                <a16:creationId xmlns:a16="http://schemas.microsoft.com/office/drawing/2014/main" id="{3583E6CC-367E-4693-A325-270972050C98}"/>
              </a:ext>
            </a:extLst>
          </p:cNvPr>
          <p:cNvSpPr>
            <a:spLocks noGrp="1"/>
          </p:cNvSpPr>
          <p:nvPr>
            <p:ph type="body" sz="quarter" idx="25"/>
          </p:nvPr>
        </p:nvSpPr>
        <p:spPr>
          <a:xfrm>
            <a:off x="977350" y="3013502"/>
            <a:ext cx="8212832" cy="769441"/>
          </a:xfrm>
        </p:spPr>
        <p:txBody>
          <a:bodyPr/>
          <a:lstStyle/>
          <a:p>
            <a:pPr algn="l">
              <a:lnSpc>
                <a:spcPts val="6000"/>
              </a:lnSpc>
              <a:spcAft>
                <a:spcPts val="1800"/>
              </a:spcAft>
            </a:pPr>
            <a:r>
              <a:rPr lang="en-US" sz="5400">
                <a:solidFill>
                  <a:schemeClr val="bg1"/>
                </a:solidFill>
              </a:rPr>
              <a:t>Administrative Spaces</a:t>
            </a:r>
          </a:p>
        </p:txBody>
      </p:sp>
      <p:pic>
        <p:nvPicPr>
          <p:cNvPr id="4" name="Graphic 3">
            <a:extLst>
              <a:ext uri="{FF2B5EF4-FFF2-40B4-BE49-F238E27FC236}">
                <a16:creationId xmlns:a16="http://schemas.microsoft.com/office/drawing/2014/main" id="{912865F5-58FE-4301-8A20-10B87FA89EC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 y="6508249"/>
            <a:ext cx="914400" cy="121275"/>
          </a:xfrm>
          <a:prstGeom prst="rect">
            <a:avLst/>
          </a:prstGeom>
        </p:spPr>
      </p:pic>
      <p:pic>
        <p:nvPicPr>
          <p:cNvPr id="5" name="Graphic 4">
            <a:extLst>
              <a:ext uri="{FF2B5EF4-FFF2-40B4-BE49-F238E27FC236}">
                <a16:creationId xmlns:a16="http://schemas.microsoft.com/office/drawing/2014/main" id="{E73F08FB-2C3F-4C4E-95EB-7DD17080F8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0966" y="0"/>
            <a:ext cx="3131034" cy="4338946"/>
          </a:xfrm>
          <a:prstGeom prst="rect">
            <a:avLst/>
          </a:prstGeom>
        </p:spPr>
      </p:pic>
      <p:pic>
        <p:nvPicPr>
          <p:cNvPr id="7" name="Graphic 6">
            <a:extLst>
              <a:ext uri="{FF2B5EF4-FFF2-40B4-BE49-F238E27FC236}">
                <a16:creationId xmlns:a16="http://schemas.microsoft.com/office/drawing/2014/main" id="{E0006988-C6EA-483A-B636-5FEF2DA516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8601250" y="4832767"/>
            <a:ext cx="1355471" cy="2694995"/>
          </a:xfrm>
          <a:prstGeom prst="rect">
            <a:avLst/>
          </a:prstGeom>
        </p:spPr>
      </p:pic>
    </p:spTree>
    <p:extLst>
      <p:ext uri="{BB962C8B-B14F-4D97-AF65-F5344CB8AC3E}">
        <p14:creationId xmlns:p14="http://schemas.microsoft.com/office/powerpoint/2010/main" val="412929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200" y="457200"/>
            <a:ext cx="5638800" cy="369332"/>
          </a:xfrm>
        </p:spPr>
        <p:txBody>
          <a:bodyPr/>
          <a:lstStyle/>
          <a:p>
            <a:r>
              <a:rPr lang="en-US" sz="2400"/>
              <a:t>Offices</a:t>
            </a:r>
          </a:p>
        </p:txBody>
      </p:sp>
      <p:sp>
        <p:nvSpPr>
          <p:cNvPr id="2" name="TextBox 1">
            <a:extLst>
              <a:ext uri="{FF2B5EF4-FFF2-40B4-BE49-F238E27FC236}">
                <a16:creationId xmlns:a16="http://schemas.microsoft.com/office/drawing/2014/main" id="{A3C0C859-6CD6-4EB5-BFBC-4AC3B157F46B}"/>
              </a:ext>
            </a:extLst>
          </p:cNvPr>
          <p:cNvSpPr txBox="1"/>
          <p:nvPr/>
        </p:nvSpPr>
        <p:spPr>
          <a:xfrm>
            <a:off x="457200" y="1424157"/>
            <a:ext cx="4525347" cy="1908215"/>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Provide 6’ distance around all occupied seats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Depending on the size of the office, guest chairs may be unusable</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PW Centra No2"/>
              <a:ea typeface="+mn-ea"/>
              <a:cs typeface="+mn-cs"/>
            </a:endParaRP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PW Centra No2"/>
              <a:ea typeface="+mn-ea"/>
              <a:cs typeface="+mn-cs"/>
            </a:endParaRP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PW Centra No2"/>
              <a:ea typeface="+mn-ea"/>
              <a:cs typeface="+mn-cs"/>
            </a:endParaRPr>
          </a:p>
        </p:txBody>
      </p:sp>
      <p:grpSp>
        <p:nvGrpSpPr>
          <p:cNvPr id="31" name="Group 30">
            <a:extLst>
              <a:ext uri="{FF2B5EF4-FFF2-40B4-BE49-F238E27FC236}">
                <a16:creationId xmlns:a16="http://schemas.microsoft.com/office/drawing/2014/main" id="{D26E791F-C92A-488D-AE44-A6024239B738}"/>
              </a:ext>
            </a:extLst>
          </p:cNvPr>
          <p:cNvGrpSpPr/>
          <p:nvPr/>
        </p:nvGrpSpPr>
        <p:grpSpPr>
          <a:xfrm>
            <a:off x="605414" y="3360001"/>
            <a:ext cx="3282989" cy="2075554"/>
            <a:chOff x="625235" y="3816708"/>
            <a:chExt cx="3282989" cy="2075554"/>
          </a:xfrm>
        </p:grpSpPr>
        <p:pic>
          <p:nvPicPr>
            <p:cNvPr id="32" name="Picture 31" descr="A close up of a piece of paper&#10;&#10;Description automatically generated">
              <a:extLst>
                <a:ext uri="{FF2B5EF4-FFF2-40B4-BE49-F238E27FC236}">
                  <a16:creationId xmlns:a16="http://schemas.microsoft.com/office/drawing/2014/main" id="{E2ECD8B1-37CF-4D9E-B150-BC91E06DEA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2534" y="3816708"/>
              <a:ext cx="2883419" cy="2075380"/>
            </a:xfrm>
            <a:prstGeom prst="rect">
              <a:avLst/>
            </a:prstGeom>
          </p:spPr>
        </p:pic>
        <p:grpSp>
          <p:nvGrpSpPr>
            <p:cNvPr id="33" name="Group 32">
              <a:extLst>
                <a:ext uri="{FF2B5EF4-FFF2-40B4-BE49-F238E27FC236}">
                  <a16:creationId xmlns:a16="http://schemas.microsoft.com/office/drawing/2014/main" id="{130DBAA1-2D66-4BE2-9CA5-4792CA25141C}"/>
                </a:ext>
              </a:extLst>
            </p:cNvPr>
            <p:cNvGrpSpPr/>
            <p:nvPr/>
          </p:nvGrpSpPr>
          <p:grpSpPr>
            <a:xfrm>
              <a:off x="625235" y="4032346"/>
              <a:ext cx="1859916" cy="1859916"/>
              <a:chOff x="4055832" y="1350482"/>
              <a:chExt cx="1859916" cy="1859916"/>
            </a:xfrm>
          </p:grpSpPr>
          <p:sp>
            <p:nvSpPr>
              <p:cNvPr id="45" name="Oval 44">
                <a:extLst>
                  <a:ext uri="{FF2B5EF4-FFF2-40B4-BE49-F238E27FC236}">
                    <a16:creationId xmlns:a16="http://schemas.microsoft.com/office/drawing/2014/main" id="{3E055A78-EEEA-402A-BA96-324F96EC4BB6}"/>
                  </a:ext>
                </a:extLst>
              </p:cNvPr>
              <p:cNvSpPr>
                <a:spLocks noChangeAspect="1"/>
              </p:cNvSpPr>
              <p:nvPr/>
            </p:nvSpPr>
            <p:spPr>
              <a:xfrm>
                <a:off x="4055832" y="1350482"/>
                <a:ext cx="1859916" cy="1859916"/>
              </a:xfrm>
              <a:prstGeom prst="ellipse">
                <a:avLst/>
              </a:prstGeom>
              <a:ln w="12700">
                <a:solidFill>
                  <a:schemeClr val="accent6">
                    <a:alpha val="50000"/>
                  </a:schemeClr>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cxnSp>
            <p:nvCxnSpPr>
              <p:cNvPr id="46" name="Straight Connector 45">
                <a:extLst>
                  <a:ext uri="{FF2B5EF4-FFF2-40B4-BE49-F238E27FC236}">
                    <a16:creationId xmlns:a16="http://schemas.microsoft.com/office/drawing/2014/main" id="{E573904F-F0D5-4221-AD0C-12485C0C1671}"/>
                  </a:ext>
                </a:extLst>
              </p:cNvPr>
              <p:cNvCxnSpPr>
                <a:cxnSpLocks/>
                <a:stCxn id="45" idx="0"/>
                <a:endCxn id="45" idx="4"/>
              </p:cNvCxnSpPr>
              <p:nvPr/>
            </p:nvCxnSpPr>
            <p:spPr>
              <a:xfrm>
                <a:off x="4985790" y="1350482"/>
                <a:ext cx="0" cy="1859916"/>
              </a:xfrm>
              <a:prstGeom prst="line">
                <a:avLst/>
              </a:prstGeom>
              <a:ln w="12700">
                <a:solidFill>
                  <a:schemeClr val="accent6">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478A0AC-71C8-4A4D-8CDB-678235A4382B}"/>
                  </a:ext>
                </a:extLst>
              </p:cNvPr>
              <p:cNvCxnSpPr>
                <a:cxnSpLocks/>
                <a:stCxn id="45" idx="6"/>
                <a:endCxn id="45" idx="2"/>
              </p:cNvCxnSpPr>
              <p:nvPr/>
            </p:nvCxnSpPr>
            <p:spPr>
              <a:xfrm flipH="1">
                <a:off x="4055832" y="2280440"/>
                <a:ext cx="1859916" cy="0"/>
              </a:xfrm>
              <a:prstGeom prst="line">
                <a:avLst/>
              </a:prstGeom>
              <a:ln w="12700">
                <a:solidFill>
                  <a:schemeClr val="accent6">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4" name="Oval 33">
              <a:extLst>
                <a:ext uri="{FF2B5EF4-FFF2-40B4-BE49-F238E27FC236}">
                  <a16:creationId xmlns:a16="http://schemas.microsoft.com/office/drawing/2014/main" id="{FD05C9D9-09B0-4BC8-80D5-8B33EB825C79}"/>
                </a:ext>
              </a:extLst>
            </p:cNvPr>
            <p:cNvSpPr>
              <a:spLocks noChangeAspect="1"/>
            </p:cNvSpPr>
            <p:nvPr/>
          </p:nvSpPr>
          <p:spPr>
            <a:xfrm>
              <a:off x="2299079" y="5677117"/>
              <a:ext cx="212701" cy="212701"/>
            </a:xfrm>
            <a:prstGeom prst="ellipse">
              <a:avLst/>
            </a:prstGeom>
            <a:noFill/>
            <a:ln w="31750">
              <a:solidFill>
                <a:srgbClr val="009B77"/>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B77"/>
                  </a:solidFill>
                  <a:effectLst/>
                  <a:uLnTx/>
                  <a:uFillTx/>
                  <a:latin typeface="PW Centra No2"/>
                  <a:ea typeface="+mn-ea"/>
                  <a:cs typeface="+mn-cs"/>
                </a:rPr>
                <a:t>2</a:t>
              </a:r>
            </a:p>
          </p:txBody>
        </p:sp>
        <p:grpSp>
          <p:nvGrpSpPr>
            <p:cNvPr id="35" name="Group 34">
              <a:extLst>
                <a:ext uri="{FF2B5EF4-FFF2-40B4-BE49-F238E27FC236}">
                  <a16:creationId xmlns:a16="http://schemas.microsoft.com/office/drawing/2014/main" id="{3C5C2D0E-BFF8-49DA-A4FF-27C8EAD93D79}"/>
                </a:ext>
              </a:extLst>
            </p:cNvPr>
            <p:cNvGrpSpPr/>
            <p:nvPr/>
          </p:nvGrpSpPr>
          <p:grpSpPr>
            <a:xfrm>
              <a:off x="2048308" y="3820052"/>
              <a:ext cx="1859916" cy="1859916"/>
              <a:chOff x="2025823" y="3842537"/>
              <a:chExt cx="1859916" cy="1859916"/>
            </a:xfrm>
          </p:grpSpPr>
          <p:grpSp>
            <p:nvGrpSpPr>
              <p:cNvPr id="40" name="Group 39">
                <a:extLst>
                  <a:ext uri="{FF2B5EF4-FFF2-40B4-BE49-F238E27FC236}">
                    <a16:creationId xmlns:a16="http://schemas.microsoft.com/office/drawing/2014/main" id="{F3EA918E-0DEC-4932-BEF1-562B89A88016}"/>
                  </a:ext>
                </a:extLst>
              </p:cNvPr>
              <p:cNvGrpSpPr/>
              <p:nvPr/>
            </p:nvGrpSpPr>
            <p:grpSpPr>
              <a:xfrm>
                <a:off x="2025823" y="3842537"/>
                <a:ext cx="1859916" cy="1859916"/>
                <a:chOff x="4055832" y="1350482"/>
                <a:chExt cx="1859916" cy="1859916"/>
              </a:xfrm>
            </p:grpSpPr>
            <p:sp>
              <p:nvSpPr>
                <p:cNvPr id="42" name="Oval 41">
                  <a:extLst>
                    <a:ext uri="{FF2B5EF4-FFF2-40B4-BE49-F238E27FC236}">
                      <a16:creationId xmlns:a16="http://schemas.microsoft.com/office/drawing/2014/main" id="{4C5DABCF-0D6B-419B-B739-1CDCEFCD40D9}"/>
                    </a:ext>
                  </a:extLst>
                </p:cNvPr>
                <p:cNvSpPr>
                  <a:spLocks noChangeAspect="1"/>
                </p:cNvSpPr>
                <p:nvPr/>
              </p:nvSpPr>
              <p:spPr>
                <a:xfrm>
                  <a:off x="4055832" y="1350482"/>
                  <a:ext cx="1859916" cy="1859916"/>
                </a:xfrm>
                <a:prstGeom prst="ellipse">
                  <a:avLst/>
                </a:prstGeom>
                <a:ln w="12700">
                  <a:solidFill>
                    <a:schemeClr val="accent6">
                      <a:alpha val="50000"/>
                    </a:schemeClr>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cxnSp>
              <p:nvCxnSpPr>
                <p:cNvPr id="43" name="Straight Connector 42">
                  <a:extLst>
                    <a:ext uri="{FF2B5EF4-FFF2-40B4-BE49-F238E27FC236}">
                      <a16:creationId xmlns:a16="http://schemas.microsoft.com/office/drawing/2014/main" id="{9EBC7C85-22E4-4D92-A4BE-F865D52F9958}"/>
                    </a:ext>
                  </a:extLst>
                </p:cNvPr>
                <p:cNvCxnSpPr>
                  <a:cxnSpLocks/>
                  <a:stCxn id="42" idx="0"/>
                  <a:endCxn id="42" idx="4"/>
                </p:cNvCxnSpPr>
                <p:nvPr/>
              </p:nvCxnSpPr>
              <p:spPr>
                <a:xfrm>
                  <a:off x="4985790" y="1350482"/>
                  <a:ext cx="0" cy="1859916"/>
                </a:xfrm>
                <a:prstGeom prst="line">
                  <a:avLst/>
                </a:prstGeom>
                <a:ln w="12700">
                  <a:solidFill>
                    <a:schemeClr val="accent6">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470C371-B6F2-4716-BA44-FC2255A64D3B}"/>
                    </a:ext>
                  </a:extLst>
                </p:cNvPr>
                <p:cNvCxnSpPr>
                  <a:cxnSpLocks/>
                  <a:stCxn id="42" idx="6"/>
                  <a:endCxn id="42" idx="2"/>
                </p:cNvCxnSpPr>
                <p:nvPr/>
              </p:nvCxnSpPr>
              <p:spPr>
                <a:xfrm flipH="1">
                  <a:off x="4055832" y="2280440"/>
                  <a:ext cx="1859916" cy="0"/>
                </a:xfrm>
                <a:prstGeom prst="line">
                  <a:avLst/>
                </a:prstGeom>
                <a:ln w="12700">
                  <a:solidFill>
                    <a:schemeClr val="accent6">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1" name="Oval 40">
                <a:extLst>
                  <a:ext uri="{FF2B5EF4-FFF2-40B4-BE49-F238E27FC236}">
                    <a16:creationId xmlns:a16="http://schemas.microsoft.com/office/drawing/2014/main" id="{4FA47BBC-F7A4-43E3-8135-64AD5992136E}"/>
                  </a:ext>
                </a:extLst>
              </p:cNvPr>
              <p:cNvSpPr>
                <a:spLocks noChangeAspect="1"/>
              </p:cNvSpPr>
              <p:nvPr/>
            </p:nvSpPr>
            <p:spPr>
              <a:xfrm>
                <a:off x="2844746" y="4672791"/>
                <a:ext cx="199407" cy="199407"/>
              </a:xfrm>
              <a:prstGeom prst="ellipse">
                <a:avLst/>
              </a:prstGeom>
              <a:solidFill>
                <a:srgbClr val="009B77"/>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grpSp>
        <p:sp>
          <p:nvSpPr>
            <p:cNvPr id="36" name="Oval 35">
              <a:extLst>
                <a:ext uri="{FF2B5EF4-FFF2-40B4-BE49-F238E27FC236}">
                  <a16:creationId xmlns:a16="http://schemas.microsoft.com/office/drawing/2014/main" id="{4B60BB07-6BCD-4018-9C0C-93031F24455F}"/>
                </a:ext>
              </a:extLst>
            </p:cNvPr>
            <p:cNvSpPr>
              <a:spLocks noChangeAspect="1"/>
            </p:cNvSpPr>
            <p:nvPr/>
          </p:nvSpPr>
          <p:spPr>
            <a:xfrm>
              <a:off x="1438207" y="4881289"/>
              <a:ext cx="199407" cy="199407"/>
            </a:xfrm>
            <a:prstGeom prst="ellipse">
              <a:avLst/>
            </a:prstGeom>
            <a:solidFill>
              <a:srgbClr val="009B77"/>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37" name="Oval 36">
              <a:extLst>
                <a:ext uri="{FF2B5EF4-FFF2-40B4-BE49-F238E27FC236}">
                  <a16:creationId xmlns:a16="http://schemas.microsoft.com/office/drawing/2014/main" id="{BBF32505-A5BE-445A-8BA5-0461FED60F98}"/>
                </a:ext>
              </a:extLst>
            </p:cNvPr>
            <p:cNvSpPr>
              <a:spLocks noChangeAspect="1"/>
            </p:cNvSpPr>
            <p:nvPr/>
          </p:nvSpPr>
          <p:spPr>
            <a:xfrm>
              <a:off x="2457223" y="4644506"/>
              <a:ext cx="199407" cy="199407"/>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4635"/>
                </a:solidFill>
                <a:effectLst/>
                <a:uLnTx/>
                <a:uFillTx/>
                <a:latin typeface="PW Centra No2"/>
                <a:ea typeface="+mn-ea"/>
                <a:cs typeface="+mn-cs"/>
              </a:endParaRPr>
            </a:p>
          </p:txBody>
        </p:sp>
        <p:sp>
          <p:nvSpPr>
            <p:cNvPr id="38" name="Oval 37">
              <a:extLst>
                <a:ext uri="{FF2B5EF4-FFF2-40B4-BE49-F238E27FC236}">
                  <a16:creationId xmlns:a16="http://schemas.microsoft.com/office/drawing/2014/main" id="{8A77CFA5-E490-438E-ABA5-CCBE2441E0F4}"/>
                </a:ext>
              </a:extLst>
            </p:cNvPr>
            <p:cNvSpPr>
              <a:spLocks noChangeAspect="1"/>
            </p:cNvSpPr>
            <p:nvPr/>
          </p:nvSpPr>
          <p:spPr>
            <a:xfrm>
              <a:off x="2867412" y="5042189"/>
              <a:ext cx="199407" cy="199407"/>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4635"/>
                </a:solidFill>
                <a:effectLst/>
                <a:uLnTx/>
                <a:uFillTx/>
                <a:latin typeface="PW Centra No2"/>
                <a:ea typeface="+mn-ea"/>
                <a:cs typeface="+mn-cs"/>
              </a:endParaRPr>
            </a:p>
          </p:txBody>
        </p:sp>
        <p:sp>
          <p:nvSpPr>
            <p:cNvPr id="39" name="Oval 38">
              <a:extLst>
                <a:ext uri="{FF2B5EF4-FFF2-40B4-BE49-F238E27FC236}">
                  <a16:creationId xmlns:a16="http://schemas.microsoft.com/office/drawing/2014/main" id="{384BCC56-F030-428D-95E6-9F01079F841E}"/>
                </a:ext>
              </a:extLst>
            </p:cNvPr>
            <p:cNvSpPr>
              <a:spLocks noChangeAspect="1"/>
            </p:cNvSpPr>
            <p:nvPr/>
          </p:nvSpPr>
          <p:spPr>
            <a:xfrm>
              <a:off x="2452155" y="5050570"/>
              <a:ext cx="199407" cy="199407"/>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4635"/>
                </a:solidFill>
                <a:effectLst/>
                <a:uLnTx/>
                <a:uFillTx/>
                <a:latin typeface="PW Centra No2"/>
                <a:ea typeface="+mn-ea"/>
                <a:cs typeface="+mn-cs"/>
              </a:endParaRPr>
            </a:p>
          </p:txBody>
        </p:sp>
      </p:grpSp>
      <p:grpSp>
        <p:nvGrpSpPr>
          <p:cNvPr id="49" name="Group 48">
            <a:extLst>
              <a:ext uri="{FF2B5EF4-FFF2-40B4-BE49-F238E27FC236}">
                <a16:creationId xmlns:a16="http://schemas.microsoft.com/office/drawing/2014/main" id="{8A6E49D0-68FA-4DAF-9BDB-85F39CED50FC}"/>
              </a:ext>
            </a:extLst>
          </p:cNvPr>
          <p:cNvGrpSpPr/>
          <p:nvPr/>
        </p:nvGrpSpPr>
        <p:grpSpPr>
          <a:xfrm>
            <a:off x="4720637" y="3353693"/>
            <a:ext cx="2288641" cy="2095391"/>
            <a:chOff x="4350718" y="3810400"/>
            <a:chExt cx="2288641" cy="2095391"/>
          </a:xfrm>
        </p:grpSpPr>
        <p:pic>
          <p:nvPicPr>
            <p:cNvPr id="50" name="Picture 49" descr="A close up of a logo&#10;&#10;Description automatically generated">
              <a:extLst>
                <a:ext uri="{FF2B5EF4-FFF2-40B4-BE49-F238E27FC236}">
                  <a16:creationId xmlns:a16="http://schemas.microsoft.com/office/drawing/2014/main" id="{BC2B4BBD-4DC6-4BF8-ABFE-A473A0CB7DA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4455833" y="3705285"/>
              <a:ext cx="2019301" cy="2229531"/>
            </a:xfrm>
            <a:prstGeom prst="rect">
              <a:avLst/>
            </a:prstGeom>
          </p:spPr>
        </p:pic>
        <p:grpSp>
          <p:nvGrpSpPr>
            <p:cNvPr id="51" name="Group 50">
              <a:extLst>
                <a:ext uri="{FF2B5EF4-FFF2-40B4-BE49-F238E27FC236}">
                  <a16:creationId xmlns:a16="http://schemas.microsoft.com/office/drawing/2014/main" id="{24CC15FD-C404-409B-AD9B-28C9CB78FEBD}"/>
                </a:ext>
              </a:extLst>
            </p:cNvPr>
            <p:cNvGrpSpPr/>
            <p:nvPr/>
          </p:nvGrpSpPr>
          <p:grpSpPr>
            <a:xfrm>
              <a:off x="4468756" y="4045875"/>
              <a:ext cx="1859916" cy="1859916"/>
              <a:chOff x="4468756" y="4045875"/>
              <a:chExt cx="1859916" cy="1859916"/>
            </a:xfrm>
          </p:grpSpPr>
          <p:grpSp>
            <p:nvGrpSpPr>
              <p:cNvPr id="55" name="Group 54">
                <a:extLst>
                  <a:ext uri="{FF2B5EF4-FFF2-40B4-BE49-F238E27FC236}">
                    <a16:creationId xmlns:a16="http://schemas.microsoft.com/office/drawing/2014/main" id="{98BF6E5F-80F2-4758-8D79-A62039F325F8}"/>
                  </a:ext>
                </a:extLst>
              </p:cNvPr>
              <p:cNvGrpSpPr/>
              <p:nvPr/>
            </p:nvGrpSpPr>
            <p:grpSpPr>
              <a:xfrm>
                <a:off x="4468756" y="4045875"/>
                <a:ext cx="1859916" cy="1859916"/>
                <a:chOff x="4055832" y="1350482"/>
                <a:chExt cx="1859916" cy="1859916"/>
              </a:xfrm>
            </p:grpSpPr>
            <p:sp>
              <p:nvSpPr>
                <p:cNvPr id="57" name="Oval 56">
                  <a:extLst>
                    <a:ext uri="{FF2B5EF4-FFF2-40B4-BE49-F238E27FC236}">
                      <a16:creationId xmlns:a16="http://schemas.microsoft.com/office/drawing/2014/main" id="{ADDDA74E-40A4-45EC-B7FD-E91A15DEF42D}"/>
                    </a:ext>
                  </a:extLst>
                </p:cNvPr>
                <p:cNvSpPr>
                  <a:spLocks noChangeAspect="1"/>
                </p:cNvSpPr>
                <p:nvPr/>
              </p:nvSpPr>
              <p:spPr>
                <a:xfrm>
                  <a:off x="4055832" y="1350482"/>
                  <a:ext cx="1859916" cy="1859916"/>
                </a:xfrm>
                <a:prstGeom prst="ellipse">
                  <a:avLst/>
                </a:prstGeom>
                <a:ln w="12700">
                  <a:solidFill>
                    <a:schemeClr val="accent6">
                      <a:alpha val="50000"/>
                    </a:schemeClr>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cxnSp>
              <p:nvCxnSpPr>
                <p:cNvPr id="58" name="Straight Connector 57">
                  <a:extLst>
                    <a:ext uri="{FF2B5EF4-FFF2-40B4-BE49-F238E27FC236}">
                      <a16:creationId xmlns:a16="http://schemas.microsoft.com/office/drawing/2014/main" id="{820457D7-9C34-4CB5-953B-C5E0BC33D071}"/>
                    </a:ext>
                  </a:extLst>
                </p:cNvPr>
                <p:cNvCxnSpPr>
                  <a:cxnSpLocks/>
                  <a:stCxn id="57" idx="0"/>
                  <a:endCxn id="57" idx="4"/>
                </p:cNvCxnSpPr>
                <p:nvPr/>
              </p:nvCxnSpPr>
              <p:spPr>
                <a:xfrm>
                  <a:off x="4985790" y="1350482"/>
                  <a:ext cx="0" cy="1859916"/>
                </a:xfrm>
                <a:prstGeom prst="line">
                  <a:avLst/>
                </a:prstGeom>
                <a:ln w="12700">
                  <a:solidFill>
                    <a:schemeClr val="accent6">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9BCC5EB-9568-4826-B892-91CFAA90C8D8}"/>
                    </a:ext>
                  </a:extLst>
                </p:cNvPr>
                <p:cNvCxnSpPr>
                  <a:cxnSpLocks/>
                  <a:stCxn id="57" idx="6"/>
                  <a:endCxn id="57" idx="2"/>
                </p:cNvCxnSpPr>
                <p:nvPr/>
              </p:nvCxnSpPr>
              <p:spPr>
                <a:xfrm flipH="1">
                  <a:off x="4055832" y="2280440"/>
                  <a:ext cx="1859916" cy="0"/>
                </a:xfrm>
                <a:prstGeom prst="line">
                  <a:avLst/>
                </a:prstGeom>
                <a:ln w="12700">
                  <a:solidFill>
                    <a:schemeClr val="accent6">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6" name="Oval 55">
                <a:extLst>
                  <a:ext uri="{FF2B5EF4-FFF2-40B4-BE49-F238E27FC236}">
                    <a16:creationId xmlns:a16="http://schemas.microsoft.com/office/drawing/2014/main" id="{A3AAFAB0-2FE2-4A92-9D39-7E403CDD41AB}"/>
                  </a:ext>
                </a:extLst>
              </p:cNvPr>
              <p:cNvSpPr>
                <a:spLocks noChangeAspect="1"/>
              </p:cNvSpPr>
              <p:nvPr/>
            </p:nvSpPr>
            <p:spPr>
              <a:xfrm>
                <a:off x="5299010" y="4885727"/>
                <a:ext cx="199407" cy="199407"/>
              </a:xfrm>
              <a:prstGeom prst="ellipse">
                <a:avLst/>
              </a:prstGeom>
              <a:solidFill>
                <a:srgbClr val="009B77"/>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grpSp>
        <p:sp>
          <p:nvSpPr>
            <p:cNvPr id="52" name="Oval 51">
              <a:extLst>
                <a:ext uri="{FF2B5EF4-FFF2-40B4-BE49-F238E27FC236}">
                  <a16:creationId xmlns:a16="http://schemas.microsoft.com/office/drawing/2014/main" id="{7236D031-C21A-4B5E-804D-65C2F373B8FA}"/>
                </a:ext>
              </a:extLst>
            </p:cNvPr>
            <p:cNvSpPr>
              <a:spLocks noChangeAspect="1"/>
            </p:cNvSpPr>
            <p:nvPr/>
          </p:nvSpPr>
          <p:spPr>
            <a:xfrm>
              <a:off x="5861919" y="4695411"/>
              <a:ext cx="199407" cy="199407"/>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4635"/>
                </a:solidFill>
                <a:effectLst/>
                <a:uLnTx/>
                <a:uFillTx/>
                <a:latin typeface="PW Centra No2"/>
                <a:ea typeface="+mn-ea"/>
                <a:cs typeface="+mn-cs"/>
              </a:endParaRPr>
            </a:p>
          </p:txBody>
        </p:sp>
        <p:sp>
          <p:nvSpPr>
            <p:cNvPr id="53" name="Oval 52">
              <a:extLst>
                <a:ext uri="{FF2B5EF4-FFF2-40B4-BE49-F238E27FC236}">
                  <a16:creationId xmlns:a16="http://schemas.microsoft.com/office/drawing/2014/main" id="{F4D0872B-E17D-4A5D-8FC4-BF3A286A0808}"/>
                </a:ext>
              </a:extLst>
            </p:cNvPr>
            <p:cNvSpPr>
              <a:spLocks noChangeAspect="1"/>
            </p:cNvSpPr>
            <p:nvPr/>
          </p:nvSpPr>
          <p:spPr>
            <a:xfrm>
              <a:off x="5855656" y="5011902"/>
              <a:ext cx="199407" cy="199407"/>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4635"/>
                </a:solidFill>
                <a:effectLst/>
                <a:uLnTx/>
                <a:uFillTx/>
                <a:latin typeface="PW Centra No2"/>
                <a:ea typeface="+mn-ea"/>
                <a:cs typeface="+mn-cs"/>
              </a:endParaRPr>
            </a:p>
          </p:txBody>
        </p:sp>
        <p:sp>
          <p:nvSpPr>
            <p:cNvPr id="54" name="Oval 53">
              <a:extLst>
                <a:ext uri="{FF2B5EF4-FFF2-40B4-BE49-F238E27FC236}">
                  <a16:creationId xmlns:a16="http://schemas.microsoft.com/office/drawing/2014/main" id="{C2799B0A-A906-415A-ADA8-26F30EA9BE8D}"/>
                </a:ext>
              </a:extLst>
            </p:cNvPr>
            <p:cNvSpPr>
              <a:spLocks noChangeAspect="1"/>
            </p:cNvSpPr>
            <p:nvPr/>
          </p:nvSpPr>
          <p:spPr>
            <a:xfrm>
              <a:off x="6426658" y="4208694"/>
              <a:ext cx="212701" cy="212701"/>
            </a:xfrm>
            <a:prstGeom prst="ellipse">
              <a:avLst/>
            </a:prstGeom>
            <a:noFill/>
            <a:ln w="31750">
              <a:solidFill>
                <a:srgbClr val="009B77"/>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B77"/>
                  </a:solidFill>
                  <a:effectLst/>
                  <a:uLnTx/>
                  <a:uFillTx/>
                  <a:latin typeface="PW Centra No2"/>
                  <a:ea typeface="+mn-ea"/>
                  <a:cs typeface="+mn-cs"/>
                </a:rPr>
                <a:t>1</a:t>
              </a:r>
            </a:p>
          </p:txBody>
        </p:sp>
      </p:grpSp>
      <p:grpSp>
        <p:nvGrpSpPr>
          <p:cNvPr id="60" name="Group 59">
            <a:extLst>
              <a:ext uri="{FF2B5EF4-FFF2-40B4-BE49-F238E27FC236}">
                <a16:creationId xmlns:a16="http://schemas.microsoft.com/office/drawing/2014/main" id="{851AB82D-52CC-48F3-895A-C28956B66038}"/>
              </a:ext>
            </a:extLst>
          </p:cNvPr>
          <p:cNvGrpSpPr/>
          <p:nvPr/>
        </p:nvGrpSpPr>
        <p:grpSpPr>
          <a:xfrm>
            <a:off x="7992843" y="3317768"/>
            <a:ext cx="2216376" cy="2034775"/>
            <a:chOff x="7300639" y="3774475"/>
            <a:chExt cx="2216376" cy="2034775"/>
          </a:xfrm>
        </p:grpSpPr>
        <p:pic>
          <p:nvPicPr>
            <p:cNvPr id="61" name="Picture 60" descr="A close up of a logo&#10;&#10;Description automatically generated">
              <a:extLst>
                <a:ext uri="{FF2B5EF4-FFF2-40B4-BE49-F238E27FC236}">
                  <a16:creationId xmlns:a16="http://schemas.microsoft.com/office/drawing/2014/main" id="{F011BA87-2F76-4323-AAC6-94A5B6FE40F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97715" y="3774475"/>
              <a:ext cx="2019300" cy="2003460"/>
            </a:xfrm>
            <a:prstGeom prst="rect">
              <a:avLst/>
            </a:prstGeom>
          </p:spPr>
        </p:pic>
        <p:sp>
          <p:nvSpPr>
            <p:cNvPr id="62" name="Oval 61">
              <a:extLst>
                <a:ext uri="{FF2B5EF4-FFF2-40B4-BE49-F238E27FC236}">
                  <a16:creationId xmlns:a16="http://schemas.microsoft.com/office/drawing/2014/main" id="{34DAC750-6D23-47E2-8B9E-6B3B6B88630E}"/>
                </a:ext>
              </a:extLst>
            </p:cNvPr>
            <p:cNvSpPr>
              <a:spLocks noChangeAspect="1"/>
            </p:cNvSpPr>
            <p:nvPr/>
          </p:nvSpPr>
          <p:spPr>
            <a:xfrm>
              <a:off x="9088510" y="5550630"/>
              <a:ext cx="212701" cy="212701"/>
            </a:xfrm>
            <a:prstGeom prst="ellipse">
              <a:avLst/>
            </a:prstGeom>
            <a:noFill/>
            <a:ln w="31750">
              <a:solidFill>
                <a:srgbClr val="009B77"/>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B77"/>
                  </a:solidFill>
                  <a:effectLst/>
                  <a:uLnTx/>
                  <a:uFillTx/>
                  <a:latin typeface="PW Centra No2"/>
                  <a:ea typeface="+mn-ea"/>
                  <a:cs typeface="+mn-cs"/>
                </a:rPr>
                <a:t>1</a:t>
              </a:r>
            </a:p>
          </p:txBody>
        </p:sp>
        <p:grpSp>
          <p:nvGrpSpPr>
            <p:cNvPr id="63" name="Group 62">
              <a:extLst>
                <a:ext uri="{FF2B5EF4-FFF2-40B4-BE49-F238E27FC236}">
                  <a16:creationId xmlns:a16="http://schemas.microsoft.com/office/drawing/2014/main" id="{8A9D6AE0-6469-441C-AAAC-63450007A42F}"/>
                </a:ext>
              </a:extLst>
            </p:cNvPr>
            <p:cNvGrpSpPr/>
            <p:nvPr/>
          </p:nvGrpSpPr>
          <p:grpSpPr>
            <a:xfrm>
              <a:off x="7300639" y="3949334"/>
              <a:ext cx="1859916" cy="1859916"/>
              <a:chOff x="7293144" y="3949334"/>
              <a:chExt cx="1859916" cy="1859916"/>
            </a:xfrm>
          </p:grpSpPr>
          <p:grpSp>
            <p:nvGrpSpPr>
              <p:cNvPr id="66" name="Group 65">
                <a:extLst>
                  <a:ext uri="{FF2B5EF4-FFF2-40B4-BE49-F238E27FC236}">
                    <a16:creationId xmlns:a16="http://schemas.microsoft.com/office/drawing/2014/main" id="{66BE4ADB-3F1D-44C9-808E-17A9365668FE}"/>
                  </a:ext>
                </a:extLst>
              </p:cNvPr>
              <p:cNvGrpSpPr/>
              <p:nvPr/>
            </p:nvGrpSpPr>
            <p:grpSpPr>
              <a:xfrm>
                <a:off x="7293144" y="3949334"/>
                <a:ext cx="1859916" cy="1859916"/>
                <a:chOff x="4055832" y="1350482"/>
                <a:chExt cx="1859916" cy="1859916"/>
              </a:xfrm>
            </p:grpSpPr>
            <p:sp>
              <p:nvSpPr>
                <p:cNvPr id="68" name="Oval 67">
                  <a:extLst>
                    <a:ext uri="{FF2B5EF4-FFF2-40B4-BE49-F238E27FC236}">
                      <a16:creationId xmlns:a16="http://schemas.microsoft.com/office/drawing/2014/main" id="{1DEDC8FF-04C1-4CF6-A572-49891C37ABEF}"/>
                    </a:ext>
                  </a:extLst>
                </p:cNvPr>
                <p:cNvSpPr>
                  <a:spLocks noChangeAspect="1"/>
                </p:cNvSpPr>
                <p:nvPr/>
              </p:nvSpPr>
              <p:spPr>
                <a:xfrm>
                  <a:off x="4055832" y="1350482"/>
                  <a:ext cx="1859916" cy="1859916"/>
                </a:xfrm>
                <a:prstGeom prst="ellipse">
                  <a:avLst/>
                </a:prstGeom>
                <a:ln w="12700">
                  <a:solidFill>
                    <a:schemeClr val="accent6">
                      <a:alpha val="50000"/>
                    </a:schemeClr>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cxnSp>
              <p:nvCxnSpPr>
                <p:cNvPr id="69" name="Straight Connector 68">
                  <a:extLst>
                    <a:ext uri="{FF2B5EF4-FFF2-40B4-BE49-F238E27FC236}">
                      <a16:creationId xmlns:a16="http://schemas.microsoft.com/office/drawing/2014/main" id="{F817A00E-67F0-4E71-B3EF-1FEB2DD733A6}"/>
                    </a:ext>
                  </a:extLst>
                </p:cNvPr>
                <p:cNvCxnSpPr>
                  <a:stCxn id="68" idx="0"/>
                  <a:endCxn id="68" idx="4"/>
                </p:cNvCxnSpPr>
                <p:nvPr/>
              </p:nvCxnSpPr>
              <p:spPr>
                <a:xfrm>
                  <a:off x="4985790" y="1350482"/>
                  <a:ext cx="0" cy="1859916"/>
                </a:xfrm>
                <a:prstGeom prst="line">
                  <a:avLst/>
                </a:prstGeom>
                <a:ln w="12700">
                  <a:solidFill>
                    <a:schemeClr val="accent6">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865484E-555E-4DD9-9798-1EE7263B2B38}"/>
                    </a:ext>
                  </a:extLst>
                </p:cNvPr>
                <p:cNvCxnSpPr>
                  <a:cxnSpLocks/>
                  <a:stCxn id="68" idx="6"/>
                  <a:endCxn id="68" idx="2"/>
                </p:cNvCxnSpPr>
                <p:nvPr/>
              </p:nvCxnSpPr>
              <p:spPr>
                <a:xfrm flipH="1">
                  <a:off x="4055832" y="2280440"/>
                  <a:ext cx="1859916" cy="0"/>
                </a:xfrm>
                <a:prstGeom prst="line">
                  <a:avLst/>
                </a:prstGeom>
                <a:ln w="12700">
                  <a:solidFill>
                    <a:schemeClr val="accent6">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7" name="Oval 66">
                <a:extLst>
                  <a:ext uri="{FF2B5EF4-FFF2-40B4-BE49-F238E27FC236}">
                    <a16:creationId xmlns:a16="http://schemas.microsoft.com/office/drawing/2014/main" id="{C77602EF-9ADC-442E-9A6D-F5BD267C754A}"/>
                  </a:ext>
                </a:extLst>
              </p:cNvPr>
              <p:cNvSpPr>
                <a:spLocks noChangeAspect="1"/>
              </p:cNvSpPr>
              <p:nvPr/>
            </p:nvSpPr>
            <p:spPr>
              <a:xfrm>
                <a:off x="8123398" y="4778417"/>
                <a:ext cx="199407" cy="199407"/>
              </a:xfrm>
              <a:prstGeom prst="ellipse">
                <a:avLst/>
              </a:prstGeom>
              <a:solidFill>
                <a:srgbClr val="009B77"/>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grpSp>
        <p:sp>
          <p:nvSpPr>
            <p:cNvPr id="64" name="Oval 63">
              <a:extLst>
                <a:ext uri="{FF2B5EF4-FFF2-40B4-BE49-F238E27FC236}">
                  <a16:creationId xmlns:a16="http://schemas.microsoft.com/office/drawing/2014/main" id="{70FE2592-5E81-4905-87B5-C9FDE21C3E2E}"/>
                </a:ext>
              </a:extLst>
            </p:cNvPr>
            <p:cNvSpPr>
              <a:spLocks noChangeAspect="1"/>
            </p:cNvSpPr>
            <p:nvPr/>
          </p:nvSpPr>
          <p:spPr>
            <a:xfrm>
              <a:off x="8943079" y="4982359"/>
              <a:ext cx="199407" cy="199407"/>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4635"/>
                </a:solidFill>
                <a:effectLst/>
                <a:uLnTx/>
                <a:uFillTx/>
                <a:latin typeface="PW Centra No2"/>
                <a:ea typeface="+mn-ea"/>
                <a:cs typeface="+mn-cs"/>
              </a:endParaRPr>
            </a:p>
          </p:txBody>
        </p:sp>
        <p:sp>
          <p:nvSpPr>
            <p:cNvPr id="65" name="Oval 64">
              <a:extLst>
                <a:ext uri="{FF2B5EF4-FFF2-40B4-BE49-F238E27FC236}">
                  <a16:creationId xmlns:a16="http://schemas.microsoft.com/office/drawing/2014/main" id="{1A894042-7A6B-4723-A542-1E1BA9A8279B}"/>
                </a:ext>
              </a:extLst>
            </p:cNvPr>
            <p:cNvSpPr>
              <a:spLocks noChangeAspect="1"/>
            </p:cNvSpPr>
            <p:nvPr/>
          </p:nvSpPr>
          <p:spPr>
            <a:xfrm>
              <a:off x="8965598" y="4626793"/>
              <a:ext cx="199407" cy="199407"/>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4635"/>
                </a:solidFill>
                <a:effectLst/>
                <a:uLnTx/>
                <a:uFillTx/>
                <a:latin typeface="PW Centra No2"/>
                <a:ea typeface="+mn-ea"/>
                <a:cs typeface="+mn-cs"/>
              </a:endParaRPr>
            </a:p>
          </p:txBody>
        </p:sp>
      </p:grpSp>
      <p:grpSp>
        <p:nvGrpSpPr>
          <p:cNvPr id="71" name="Group 70">
            <a:extLst>
              <a:ext uri="{FF2B5EF4-FFF2-40B4-BE49-F238E27FC236}">
                <a16:creationId xmlns:a16="http://schemas.microsoft.com/office/drawing/2014/main" id="{A002AFF2-0B5D-46AE-98F1-C46A0A30C016}"/>
              </a:ext>
            </a:extLst>
          </p:cNvPr>
          <p:cNvGrpSpPr/>
          <p:nvPr/>
        </p:nvGrpSpPr>
        <p:grpSpPr>
          <a:xfrm>
            <a:off x="5855223" y="1048349"/>
            <a:ext cx="5195068" cy="1503280"/>
            <a:chOff x="466288" y="883807"/>
            <a:chExt cx="5195068" cy="1503280"/>
          </a:xfrm>
        </p:grpSpPr>
        <p:grpSp>
          <p:nvGrpSpPr>
            <p:cNvPr id="72" name="Group 71">
              <a:extLst>
                <a:ext uri="{FF2B5EF4-FFF2-40B4-BE49-F238E27FC236}">
                  <a16:creationId xmlns:a16="http://schemas.microsoft.com/office/drawing/2014/main" id="{F1B7584B-D5D1-4820-ACE6-6DA95B972A97}"/>
                </a:ext>
              </a:extLst>
            </p:cNvPr>
            <p:cNvGrpSpPr/>
            <p:nvPr/>
          </p:nvGrpSpPr>
          <p:grpSpPr>
            <a:xfrm>
              <a:off x="2658301" y="883807"/>
              <a:ext cx="1319729" cy="419086"/>
              <a:chOff x="10036830" y="315993"/>
              <a:chExt cx="1319729" cy="419086"/>
            </a:xfrm>
          </p:grpSpPr>
          <p:grpSp>
            <p:nvGrpSpPr>
              <p:cNvPr id="80" name="Group 79">
                <a:extLst>
                  <a:ext uri="{FF2B5EF4-FFF2-40B4-BE49-F238E27FC236}">
                    <a16:creationId xmlns:a16="http://schemas.microsoft.com/office/drawing/2014/main" id="{B69B2F7D-C00C-44A2-9829-B7C8F07585F1}"/>
                  </a:ext>
                </a:extLst>
              </p:cNvPr>
              <p:cNvGrpSpPr>
                <a:grpSpLocks/>
              </p:cNvGrpSpPr>
              <p:nvPr/>
            </p:nvGrpSpPr>
            <p:grpSpPr>
              <a:xfrm>
                <a:off x="10036830" y="315993"/>
                <a:ext cx="419086" cy="419086"/>
                <a:chOff x="7818703" y="872036"/>
                <a:chExt cx="1465843" cy="1465843"/>
              </a:xfrm>
            </p:grpSpPr>
            <p:sp>
              <p:nvSpPr>
                <p:cNvPr id="82" name="Oval 81">
                  <a:extLst>
                    <a:ext uri="{FF2B5EF4-FFF2-40B4-BE49-F238E27FC236}">
                      <a16:creationId xmlns:a16="http://schemas.microsoft.com/office/drawing/2014/main" id="{1F40DD21-65D5-451F-B0F5-4ACEBE62018D}"/>
                    </a:ext>
                  </a:extLst>
                </p:cNvPr>
                <p:cNvSpPr>
                  <a:spLocks noChangeAspect="1"/>
                </p:cNvSpPr>
                <p:nvPr/>
              </p:nvSpPr>
              <p:spPr>
                <a:xfrm>
                  <a:off x="7818703" y="872036"/>
                  <a:ext cx="1465843" cy="1465843"/>
                </a:xfrm>
                <a:prstGeom prst="ellips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alpha val="95000"/>
                      </a:srgbClr>
                    </a:solidFill>
                    <a:effectLst/>
                    <a:uLnTx/>
                    <a:uFillTx/>
                    <a:latin typeface="PW Centra No2"/>
                    <a:ea typeface="+mn-ea"/>
                    <a:cs typeface="+mn-cs"/>
                  </a:endParaRPr>
                </a:p>
              </p:txBody>
            </p:sp>
            <p:cxnSp>
              <p:nvCxnSpPr>
                <p:cNvPr id="83" name="Straight Connector 82">
                  <a:extLst>
                    <a:ext uri="{FF2B5EF4-FFF2-40B4-BE49-F238E27FC236}">
                      <a16:creationId xmlns:a16="http://schemas.microsoft.com/office/drawing/2014/main" id="{C64D2A73-194D-4242-A682-3E45FE827FAC}"/>
                    </a:ext>
                  </a:extLst>
                </p:cNvPr>
                <p:cNvCxnSpPr>
                  <a:stCxn id="82" idx="0"/>
                  <a:endCxn id="82" idx="4"/>
                </p:cNvCxnSpPr>
                <p:nvPr/>
              </p:nvCxnSpPr>
              <p:spPr>
                <a:xfrm>
                  <a:off x="8551624" y="872036"/>
                  <a:ext cx="0" cy="1465843"/>
                </a:xfrm>
                <a:prstGeom prst="lin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4790F18-E527-4ED3-B128-4D448B4428A7}"/>
                    </a:ext>
                  </a:extLst>
                </p:cNvPr>
                <p:cNvCxnSpPr>
                  <a:cxnSpLocks/>
                  <a:stCxn id="82" idx="6"/>
                  <a:endCxn id="82" idx="2"/>
                </p:cNvCxnSpPr>
                <p:nvPr/>
              </p:nvCxnSpPr>
              <p:spPr>
                <a:xfrm flipH="1">
                  <a:off x="7818703" y="1604958"/>
                  <a:ext cx="1465843" cy="0"/>
                </a:xfrm>
                <a:prstGeom prst="lin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sp>
            <p:nvSpPr>
              <p:cNvPr id="81" name="Rectangle 80">
                <a:extLst>
                  <a:ext uri="{FF2B5EF4-FFF2-40B4-BE49-F238E27FC236}">
                    <a16:creationId xmlns:a16="http://schemas.microsoft.com/office/drawing/2014/main" id="{72E296C6-87D2-4E46-8C7C-CA8A19A3FECB}"/>
                  </a:ext>
                </a:extLst>
              </p:cNvPr>
              <p:cNvSpPr/>
              <p:nvPr/>
            </p:nvSpPr>
            <p:spPr>
              <a:xfrm>
                <a:off x="10444766" y="402461"/>
                <a:ext cx="911793"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4635"/>
                    </a:solidFill>
                    <a:effectLst/>
                    <a:uLnTx/>
                    <a:uFillTx/>
                    <a:latin typeface="PW Centra No2"/>
                    <a:ea typeface="+mn-ea"/>
                    <a:cs typeface="+mn-cs"/>
                  </a:rPr>
                  <a:t>6 ft. Radius</a:t>
                </a:r>
              </a:p>
            </p:txBody>
          </p:sp>
        </p:grpSp>
        <p:grpSp>
          <p:nvGrpSpPr>
            <p:cNvPr id="73" name="Group 72">
              <a:extLst>
                <a:ext uri="{FF2B5EF4-FFF2-40B4-BE49-F238E27FC236}">
                  <a16:creationId xmlns:a16="http://schemas.microsoft.com/office/drawing/2014/main" id="{BFA2329F-945D-44C1-A9CE-45BF948B7535}"/>
                </a:ext>
              </a:extLst>
            </p:cNvPr>
            <p:cNvGrpSpPr/>
            <p:nvPr/>
          </p:nvGrpSpPr>
          <p:grpSpPr>
            <a:xfrm>
              <a:off x="466288" y="886414"/>
              <a:ext cx="1884641" cy="1385023"/>
              <a:chOff x="1727466" y="1058470"/>
              <a:chExt cx="1884641" cy="1385023"/>
            </a:xfrm>
          </p:grpSpPr>
          <p:sp>
            <p:nvSpPr>
              <p:cNvPr id="75" name="Oval 74">
                <a:extLst>
                  <a:ext uri="{FF2B5EF4-FFF2-40B4-BE49-F238E27FC236}">
                    <a16:creationId xmlns:a16="http://schemas.microsoft.com/office/drawing/2014/main" id="{5CD0BD91-F9A7-439B-B79A-1C508DD2CFD4}"/>
                  </a:ext>
                </a:extLst>
              </p:cNvPr>
              <p:cNvSpPr>
                <a:spLocks noChangeAspect="1"/>
              </p:cNvSpPr>
              <p:nvPr/>
            </p:nvSpPr>
            <p:spPr>
              <a:xfrm>
                <a:off x="1977843" y="1105018"/>
                <a:ext cx="175128" cy="175128"/>
              </a:xfrm>
              <a:prstGeom prst="ellipse">
                <a:avLst/>
              </a:prstGeom>
              <a:solidFill>
                <a:srgbClr val="009B77"/>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76" name="Oval 75">
                <a:extLst>
                  <a:ext uri="{FF2B5EF4-FFF2-40B4-BE49-F238E27FC236}">
                    <a16:creationId xmlns:a16="http://schemas.microsoft.com/office/drawing/2014/main" id="{FA68F8F3-30DA-4546-AE0C-78C63B6A0CBA}"/>
                  </a:ext>
                </a:extLst>
              </p:cNvPr>
              <p:cNvSpPr>
                <a:spLocks noChangeAspect="1"/>
              </p:cNvSpPr>
              <p:nvPr/>
            </p:nvSpPr>
            <p:spPr>
              <a:xfrm>
                <a:off x="1972213" y="1724964"/>
                <a:ext cx="175128" cy="175128"/>
              </a:xfrm>
              <a:prstGeom prst="ellipse">
                <a:avLst/>
              </a:prstGeom>
              <a:noFill/>
              <a:ln w="15875">
                <a:solidFill>
                  <a:srgbClr val="009B77"/>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9B77"/>
                    </a:solidFill>
                    <a:effectLst/>
                    <a:uLnTx/>
                    <a:uFillTx/>
                    <a:latin typeface="PW Centra No2"/>
                    <a:ea typeface="+mn-ea"/>
                    <a:cs typeface="+mn-cs"/>
                  </a:rPr>
                  <a:t>#</a:t>
                </a:r>
              </a:p>
            </p:txBody>
          </p:sp>
          <p:sp>
            <p:nvSpPr>
              <p:cNvPr id="77" name="Oval 76">
                <a:extLst>
                  <a:ext uri="{FF2B5EF4-FFF2-40B4-BE49-F238E27FC236}">
                    <a16:creationId xmlns:a16="http://schemas.microsoft.com/office/drawing/2014/main" id="{73B6BA64-B611-48AE-92E3-217D29A7F743}"/>
                  </a:ext>
                </a:extLst>
              </p:cNvPr>
              <p:cNvSpPr>
                <a:spLocks noChangeAspect="1"/>
              </p:cNvSpPr>
              <p:nvPr/>
            </p:nvSpPr>
            <p:spPr>
              <a:xfrm>
                <a:off x="1977843" y="1398699"/>
                <a:ext cx="175128" cy="175128"/>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cxnSp>
            <p:nvCxnSpPr>
              <p:cNvPr id="78" name="Straight Connector 77">
                <a:extLst>
                  <a:ext uri="{FF2B5EF4-FFF2-40B4-BE49-F238E27FC236}">
                    <a16:creationId xmlns:a16="http://schemas.microsoft.com/office/drawing/2014/main" id="{D3F1ED5B-47DB-4AEF-90A6-5C82DB73444F}"/>
                  </a:ext>
                </a:extLst>
              </p:cNvPr>
              <p:cNvCxnSpPr/>
              <p:nvPr/>
            </p:nvCxnSpPr>
            <p:spPr>
              <a:xfrm>
                <a:off x="1727466" y="2096596"/>
                <a:ext cx="425505"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79" name="Text Placeholder 2">
                <a:extLst>
                  <a:ext uri="{FF2B5EF4-FFF2-40B4-BE49-F238E27FC236}">
                    <a16:creationId xmlns:a16="http://schemas.microsoft.com/office/drawing/2014/main" id="{8B09444D-79E5-4D60-B4C7-072A4AED172B}"/>
                  </a:ext>
                </a:extLst>
              </p:cNvPr>
              <p:cNvSpPr txBox="1">
                <a:spLocks/>
              </p:cNvSpPr>
              <p:nvPr/>
            </p:nvSpPr>
            <p:spPr>
              <a:xfrm>
                <a:off x="2152971" y="1058470"/>
                <a:ext cx="1459136" cy="1385023"/>
              </a:xfrm>
              <a:prstGeom prst="rect">
                <a:avLst/>
              </a:prstGeom>
            </p:spPr>
            <p:txBody>
              <a:bodyPr>
                <a:noAutofit/>
              </a:bodyPr>
              <a:lstStyle>
                <a:lvl1pPr marL="230188" indent="-230188" algn="l" defTabSz="914400" rtl="0" eaLnBrk="1" latinLnBrk="0" hangingPunct="1">
                  <a:lnSpc>
                    <a:spcPct val="110000"/>
                  </a:lnSpc>
                  <a:spcBef>
                    <a:spcPts val="1800"/>
                  </a:spcBef>
                  <a:spcAft>
                    <a:spcPts val="300"/>
                  </a:spcAft>
                  <a:buFont typeface="Arial" panose="020B0604020202020204" pitchFamily="34" charset="0"/>
                  <a:buChar char="•"/>
                  <a:defRPr sz="2400" kern="1200">
                    <a:solidFill>
                      <a:schemeClr val="tx1"/>
                    </a:solidFill>
                    <a:latin typeface="+mn-lt"/>
                    <a:ea typeface="+mn-ea"/>
                    <a:cs typeface="+mn-cs"/>
                  </a:defRPr>
                </a:lvl1pPr>
                <a:lvl2pPr marL="1257300" indent="-230188" algn="l" defTabSz="914400" rtl="0" eaLnBrk="1" latinLnBrk="0" hangingPunct="1">
                  <a:lnSpc>
                    <a:spcPct val="110000"/>
                  </a:lnSpc>
                  <a:spcBef>
                    <a:spcPts val="300"/>
                  </a:spcBef>
                  <a:spcAft>
                    <a:spcPts val="300"/>
                  </a:spcAft>
                  <a:buFont typeface="Arial" panose="020B0604020202020204" pitchFamily="34" charset="0"/>
                  <a:buChar char="‒"/>
                  <a:defRPr sz="2000" kern="1200">
                    <a:solidFill>
                      <a:schemeClr val="tx1"/>
                    </a:solidFill>
                    <a:latin typeface="+mn-lt"/>
                    <a:ea typeface="+mn-ea"/>
                    <a:cs typeface="+mn-cs"/>
                  </a:defRPr>
                </a:lvl2pPr>
                <a:lvl3pPr marL="2171700" indent="-227013" algn="l" defTabSz="914400" rtl="0" eaLnBrk="1" latinLnBrk="0" hangingPunct="1">
                  <a:lnSpc>
                    <a:spcPct val="110000"/>
                  </a:lnSpc>
                  <a:spcBef>
                    <a:spcPts val="300"/>
                  </a:spcBef>
                  <a:spcAft>
                    <a:spcPts val="300"/>
                  </a:spcAft>
                  <a:buFont typeface="PW Centra No2" pitchFamily="2" charset="0"/>
                  <a:buChar char="›"/>
                  <a:defRPr sz="1800" kern="1200">
                    <a:solidFill>
                      <a:schemeClr val="tx1"/>
                    </a:solidFill>
                    <a:latin typeface="+mn-lt"/>
                    <a:ea typeface="+mn-ea"/>
                    <a:cs typeface="+mn-cs"/>
                  </a:defRPr>
                </a:lvl3pPr>
                <a:lvl4pPr marL="3314700" indent="-228600" algn="l" defTabSz="914400" rtl="0" eaLnBrk="1" latinLnBrk="0" hangingPunct="1">
                  <a:lnSpc>
                    <a:spcPct val="11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4229100" indent="-228600" algn="l" defTabSz="914400" rtl="0" eaLnBrk="1" latinLnBrk="0" hangingPunct="1">
                  <a:lnSpc>
                    <a:spcPct val="11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188" marR="0" lvl="0" indent="-230188" algn="l" defTabSz="914400" rtl="0" eaLnBrk="1" fontAlgn="auto" latinLnBrk="0" hangingPunct="1">
                  <a:lnSpc>
                    <a:spcPct val="110000"/>
                  </a:lnSpc>
                  <a:spcBef>
                    <a:spcPts val="800"/>
                  </a:spcBef>
                  <a:spcAft>
                    <a:spcPts val="30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PW Centra No2"/>
                    <a:ea typeface="+mn-ea"/>
                    <a:cs typeface="+mn-cs"/>
                  </a:rPr>
                  <a:t>Occupy</a:t>
                </a:r>
              </a:p>
              <a:p>
                <a:pPr marL="230188" marR="0" lvl="0" indent="-230188" algn="l" defTabSz="914400" rtl="0" eaLnBrk="1" fontAlgn="auto" latinLnBrk="0" hangingPunct="1">
                  <a:lnSpc>
                    <a:spcPct val="110000"/>
                  </a:lnSpc>
                  <a:spcBef>
                    <a:spcPts val="800"/>
                  </a:spcBef>
                  <a:spcAft>
                    <a:spcPts val="30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PW Centra No2"/>
                    <a:ea typeface="+mn-ea"/>
                    <a:cs typeface="+mn-cs"/>
                  </a:rPr>
                  <a:t>Unavailable</a:t>
                </a:r>
              </a:p>
              <a:p>
                <a:pPr marL="230188" marR="0" lvl="0" indent="-230188" algn="l" defTabSz="914400" rtl="0" eaLnBrk="1" fontAlgn="auto" latinLnBrk="0" hangingPunct="1">
                  <a:lnSpc>
                    <a:spcPct val="110000"/>
                  </a:lnSpc>
                  <a:spcBef>
                    <a:spcPts val="800"/>
                  </a:spcBef>
                  <a:spcAft>
                    <a:spcPts val="30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PW Centra No2"/>
                    <a:ea typeface="+mn-ea"/>
                    <a:cs typeface="+mn-cs"/>
                  </a:rPr>
                  <a:t>Room Limit</a:t>
                </a:r>
              </a:p>
              <a:p>
                <a:pPr marL="230188" marR="0" lvl="0" indent="-230188" algn="l" defTabSz="914400" rtl="0" eaLnBrk="1" fontAlgn="auto" latinLnBrk="0" hangingPunct="1">
                  <a:lnSpc>
                    <a:spcPct val="110000"/>
                  </a:lnSpc>
                  <a:spcBef>
                    <a:spcPts val="800"/>
                  </a:spcBef>
                  <a:spcAft>
                    <a:spcPts val="30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PW Centra No2"/>
                    <a:ea typeface="+mn-ea"/>
                    <a:cs typeface="+mn-cs"/>
                  </a:rPr>
                  <a:t>6 ft. guide</a:t>
                </a:r>
              </a:p>
            </p:txBody>
          </p:sp>
        </p:grpSp>
        <p:sp>
          <p:nvSpPr>
            <p:cNvPr id="74" name="Rectangle 73">
              <a:extLst>
                <a:ext uri="{FF2B5EF4-FFF2-40B4-BE49-F238E27FC236}">
                  <a16:creationId xmlns:a16="http://schemas.microsoft.com/office/drawing/2014/main" id="{E3021CF1-EEDE-42E8-A523-7511D9D50EBE}"/>
                </a:ext>
              </a:extLst>
            </p:cNvPr>
            <p:cNvSpPr/>
            <p:nvPr/>
          </p:nvSpPr>
          <p:spPr>
            <a:xfrm>
              <a:off x="2527643" y="1371424"/>
              <a:ext cx="313371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PW Centra No2"/>
                  <a:ea typeface="+mn-ea"/>
                  <a:cs typeface="+mn-cs"/>
                </a:rPr>
                <a:t>6 ft. radius circle is placed at a practical stationary work position (</a:t>
              </a:r>
              <a:r>
                <a:rPr kumimoji="0" lang="en-US" sz="1000" b="1" i="0" u="none" strike="noStrike" kern="1200" cap="none" spc="0" normalizeH="0" baseline="0" noProof="0">
                  <a:ln>
                    <a:noFill/>
                  </a:ln>
                  <a:solidFill>
                    <a:srgbClr val="FFFFFF">
                      <a:lumMod val="50000"/>
                    </a:srgbClr>
                  </a:solidFill>
                  <a:effectLst/>
                  <a:uLnTx/>
                  <a:uFillTx/>
                  <a:latin typeface="PW Centra No2"/>
                  <a:ea typeface="+mn-ea"/>
                  <a:cs typeface="+mn-cs"/>
                </a:rPr>
                <a:t>chair location will vary on plans</a:t>
              </a:r>
              <a:r>
                <a:rPr kumimoji="0" lang="en-US" sz="1000" b="0" i="0" u="none" strike="noStrike" kern="1200" cap="none" spc="0" normalizeH="0" baseline="0" noProof="0">
                  <a:ln>
                    <a:noFill/>
                  </a:ln>
                  <a:solidFill>
                    <a:srgbClr val="FFFFFF">
                      <a:lumMod val="50000"/>
                    </a:srgbClr>
                  </a:solidFill>
                  <a:effectLst/>
                  <a:uLnTx/>
                  <a:uFillTx/>
                  <a:latin typeface="PW Centra No2"/>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lumMod val="50000"/>
                  </a:srgbClr>
                </a:solidFill>
                <a:effectLst/>
                <a:uLnTx/>
                <a:uFillTx/>
                <a:latin typeface="PW Centra No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PW Centra No2"/>
                  <a:ea typeface="+mn-ea"/>
                  <a:cs typeface="+mn-cs"/>
                </a:rPr>
                <a:t>Diagrams shown are reference examples.  Analysis of your specific furniture may differ. </a:t>
              </a:r>
            </a:p>
          </p:txBody>
        </p:sp>
      </p:grpSp>
      <p:pic>
        <p:nvPicPr>
          <p:cNvPr id="85" name="Graphic 84">
            <a:extLst>
              <a:ext uri="{FF2B5EF4-FFF2-40B4-BE49-F238E27FC236}">
                <a16:creationId xmlns:a16="http://schemas.microsoft.com/office/drawing/2014/main" id="{EB61048E-9C71-448F-83B4-8A4F9F02F14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131241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200" y="457200"/>
            <a:ext cx="5638800" cy="369332"/>
          </a:xfrm>
        </p:spPr>
        <p:txBody>
          <a:bodyPr/>
          <a:lstStyle/>
          <a:p>
            <a:r>
              <a:rPr lang="en-US" sz="2400"/>
              <a:t>Conference Rooms</a:t>
            </a:r>
          </a:p>
        </p:txBody>
      </p:sp>
      <p:sp>
        <p:nvSpPr>
          <p:cNvPr id="2" name="TextBox 1">
            <a:extLst>
              <a:ext uri="{FF2B5EF4-FFF2-40B4-BE49-F238E27FC236}">
                <a16:creationId xmlns:a16="http://schemas.microsoft.com/office/drawing/2014/main" id="{A3C0C859-6CD6-4EB5-BFBC-4AC3B157F46B}"/>
              </a:ext>
            </a:extLst>
          </p:cNvPr>
          <p:cNvSpPr txBox="1"/>
          <p:nvPr/>
        </p:nvSpPr>
        <p:spPr>
          <a:xfrm>
            <a:off x="457200" y="1424157"/>
            <a:ext cx="7753739" cy="1323439"/>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Provide 6’ distancing between all conference seats when in use</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Mark available and unavailable positions on the table using tape or signage</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PW Centra No2"/>
              <a:ea typeface="+mn-ea"/>
              <a:cs typeface="+mn-cs"/>
            </a:endParaRP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PW Centra No2"/>
              <a:ea typeface="+mn-ea"/>
              <a:cs typeface="+mn-cs"/>
            </a:endParaRPr>
          </a:p>
        </p:txBody>
      </p:sp>
      <p:sp>
        <p:nvSpPr>
          <p:cNvPr id="7" name="TextBox 6">
            <a:extLst>
              <a:ext uri="{FF2B5EF4-FFF2-40B4-BE49-F238E27FC236}">
                <a16:creationId xmlns:a16="http://schemas.microsoft.com/office/drawing/2014/main" id="{EF8E1AEE-DC73-4761-8467-2BF6A5A97BCA}"/>
              </a:ext>
            </a:extLst>
          </p:cNvPr>
          <p:cNvSpPr txBox="1"/>
          <p:nvPr/>
        </p:nvSpPr>
        <p:spPr>
          <a:xfrm>
            <a:off x="599403" y="5491007"/>
            <a:ext cx="233859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576D1"/>
                </a:solidFill>
                <a:effectLst/>
                <a:uLnTx/>
                <a:uFillTx/>
                <a:latin typeface="PW Centra No2"/>
                <a:ea typeface="+mn-ea"/>
                <a:cs typeface="+mn-cs"/>
              </a:rPr>
              <a:t>Small Meeting Room</a:t>
            </a:r>
          </a:p>
        </p:txBody>
      </p:sp>
      <p:grpSp>
        <p:nvGrpSpPr>
          <p:cNvPr id="9" name="Group 8">
            <a:extLst>
              <a:ext uri="{FF2B5EF4-FFF2-40B4-BE49-F238E27FC236}">
                <a16:creationId xmlns:a16="http://schemas.microsoft.com/office/drawing/2014/main" id="{C323CB9F-6DD7-4F18-8C77-390E70D9BBC9}"/>
              </a:ext>
            </a:extLst>
          </p:cNvPr>
          <p:cNvGrpSpPr/>
          <p:nvPr/>
        </p:nvGrpSpPr>
        <p:grpSpPr>
          <a:xfrm>
            <a:off x="495734" y="3105809"/>
            <a:ext cx="2487554" cy="2345441"/>
            <a:chOff x="660248" y="4730074"/>
            <a:chExt cx="1376516" cy="1273719"/>
          </a:xfrm>
        </p:grpSpPr>
        <p:pic>
          <p:nvPicPr>
            <p:cNvPr id="10" name="Picture 9" descr="A close up of a logo&#10;&#10;Description automatically generated">
              <a:extLst>
                <a:ext uri="{FF2B5EF4-FFF2-40B4-BE49-F238E27FC236}">
                  <a16:creationId xmlns:a16="http://schemas.microsoft.com/office/drawing/2014/main" id="{FA49454E-C43C-44F8-9678-743713EB5AE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0248" y="4730074"/>
              <a:ext cx="1376516" cy="1273719"/>
            </a:xfrm>
            <a:prstGeom prst="rect">
              <a:avLst/>
            </a:prstGeom>
          </p:spPr>
        </p:pic>
        <p:sp>
          <p:nvSpPr>
            <p:cNvPr id="11" name="Oval 10">
              <a:extLst>
                <a:ext uri="{FF2B5EF4-FFF2-40B4-BE49-F238E27FC236}">
                  <a16:creationId xmlns:a16="http://schemas.microsoft.com/office/drawing/2014/main" id="{5F94A9A6-77CD-40AF-A352-CD957BF23041}"/>
                </a:ext>
              </a:extLst>
            </p:cNvPr>
            <p:cNvSpPr>
              <a:spLocks noChangeAspect="1"/>
            </p:cNvSpPr>
            <p:nvPr/>
          </p:nvSpPr>
          <p:spPr>
            <a:xfrm>
              <a:off x="1456386" y="5120891"/>
              <a:ext cx="137160" cy="137160"/>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12" name="Oval 11">
              <a:extLst>
                <a:ext uri="{FF2B5EF4-FFF2-40B4-BE49-F238E27FC236}">
                  <a16:creationId xmlns:a16="http://schemas.microsoft.com/office/drawing/2014/main" id="{806DDE21-9E77-4703-B375-D56AB85BFDAD}"/>
                </a:ext>
              </a:extLst>
            </p:cNvPr>
            <p:cNvSpPr>
              <a:spLocks noChangeAspect="1"/>
            </p:cNvSpPr>
            <p:nvPr/>
          </p:nvSpPr>
          <p:spPr>
            <a:xfrm>
              <a:off x="1037621" y="5301265"/>
              <a:ext cx="137160" cy="137160"/>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13" name="Oval 12">
              <a:extLst>
                <a:ext uri="{FF2B5EF4-FFF2-40B4-BE49-F238E27FC236}">
                  <a16:creationId xmlns:a16="http://schemas.microsoft.com/office/drawing/2014/main" id="{1804A340-4EE7-4295-85C8-E5C5366B7879}"/>
                </a:ext>
              </a:extLst>
            </p:cNvPr>
            <p:cNvSpPr>
              <a:spLocks noChangeAspect="1"/>
            </p:cNvSpPr>
            <p:nvPr/>
          </p:nvSpPr>
          <p:spPr>
            <a:xfrm>
              <a:off x="1613854" y="5305292"/>
              <a:ext cx="137160" cy="137160"/>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14" name="Oval 13">
              <a:extLst>
                <a:ext uri="{FF2B5EF4-FFF2-40B4-BE49-F238E27FC236}">
                  <a16:creationId xmlns:a16="http://schemas.microsoft.com/office/drawing/2014/main" id="{58C59D1C-A60C-4083-A48E-EFD578551126}"/>
                </a:ext>
              </a:extLst>
            </p:cNvPr>
            <p:cNvSpPr>
              <a:spLocks noChangeAspect="1"/>
            </p:cNvSpPr>
            <p:nvPr/>
          </p:nvSpPr>
          <p:spPr>
            <a:xfrm>
              <a:off x="1230878" y="5473679"/>
              <a:ext cx="137160" cy="137160"/>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15" name="Oval 14">
              <a:extLst>
                <a:ext uri="{FF2B5EF4-FFF2-40B4-BE49-F238E27FC236}">
                  <a16:creationId xmlns:a16="http://schemas.microsoft.com/office/drawing/2014/main" id="{56AF7C50-6653-4BC8-BD2D-9B77873C714B}"/>
                </a:ext>
              </a:extLst>
            </p:cNvPr>
            <p:cNvSpPr/>
            <p:nvPr/>
          </p:nvSpPr>
          <p:spPr>
            <a:xfrm>
              <a:off x="1266092" y="5113448"/>
              <a:ext cx="40848" cy="40848"/>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16" name="Oval 15">
              <a:extLst>
                <a:ext uri="{FF2B5EF4-FFF2-40B4-BE49-F238E27FC236}">
                  <a16:creationId xmlns:a16="http://schemas.microsoft.com/office/drawing/2014/main" id="{C1729BD1-83AF-430F-85C5-7FA51C966197}"/>
                </a:ext>
              </a:extLst>
            </p:cNvPr>
            <p:cNvSpPr>
              <a:spLocks noChangeAspect="1"/>
            </p:cNvSpPr>
            <p:nvPr/>
          </p:nvSpPr>
          <p:spPr>
            <a:xfrm>
              <a:off x="1229809" y="5117428"/>
              <a:ext cx="137160" cy="137160"/>
            </a:xfrm>
            <a:prstGeom prst="ellipse">
              <a:avLst/>
            </a:prstGeom>
            <a:solidFill>
              <a:srgbClr val="009B77"/>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17" name="Oval 16">
              <a:extLst>
                <a:ext uri="{FF2B5EF4-FFF2-40B4-BE49-F238E27FC236}">
                  <a16:creationId xmlns:a16="http://schemas.microsoft.com/office/drawing/2014/main" id="{E4F4CC77-C210-4E29-8A32-406B928DF8D4}"/>
                </a:ext>
              </a:extLst>
            </p:cNvPr>
            <p:cNvSpPr>
              <a:spLocks noChangeAspect="1"/>
            </p:cNvSpPr>
            <p:nvPr/>
          </p:nvSpPr>
          <p:spPr>
            <a:xfrm>
              <a:off x="1455527" y="5473679"/>
              <a:ext cx="137160" cy="137160"/>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18" name="Oval 17">
              <a:extLst>
                <a:ext uri="{FF2B5EF4-FFF2-40B4-BE49-F238E27FC236}">
                  <a16:creationId xmlns:a16="http://schemas.microsoft.com/office/drawing/2014/main" id="{6313B853-8626-49E3-B01E-AA41E78C858E}"/>
                </a:ext>
              </a:extLst>
            </p:cNvPr>
            <p:cNvSpPr>
              <a:spLocks noChangeAspect="1"/>
            </p:cNvSpPr>
            <p:nvPr/>
          </p:nvSpPr>
          <p:spPr>
            <a:xfrm>
              <a:off x="899823" y="4761843"/>
              <a:ext cx="210163" cy="210163"/>
            </a:xfrm>
            <a:prstGeom prst="ellipse">
              <a:avLst/>
            </a:prstGeom>
            <a:solidFill>
              <a:schemeClr val="bg1"/>
            </a:solidFill>
            <a:ln w="31750">
              <a:solidFill>
                <a:srgbClr val="009B77"/>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B77"/>
                  </a:solidFill>
                  <a:effectLst/>
                  <a:uLnTx/>
                  <a:uFillTx/>
                  <a:latin typeface="PW Centra No2"/>
                  <a:ea typeface="+mn-ea"/>
                  <a:cs typeface="+mn-cs"/>
                </a:rPr>
                <a:t>1</a:t>
              </a:r>
            </a:p>
          </p:txBody>
        </p:sp>
      </p:grpSp>
      <p:grpSp>
        <p:nvGrpSpPr>
          <p:cNvPr id="19" name="Group 18">
            <a:extLst>
              <a:ext uri="{FF2B5EF4-FFF2-40B4-BE49-F238E27FC236}">
                <a16:creationId xmlns:a16="http://schemas.microsoft.com/office/drawing/2014/main" id="{39DF3335-AE52-4488-AE59-78C37DCF08D3}"/>
              </a:ext>
            </a:extLst>
          </p:cNvPr>
          <p:cNvGrpSpPr/>
          <p:nvPr/>
        </p:nvGrpSpPr>
        <p:grpSpPr>
          <a:xfrm>
            <a:off x="3948592" y="2405391"/>
            <a:ext cx="4446344" cy="3266418"/>
            <a:chOff x="3428488" y="4031164"/>
            <a:chExt cx="2880309" cy="2103120"/>
          </a:xfrm>
        </p:grpSpPr>
        <p:pic>
          <p:nvPicPr>
            <p:cNvPr id="20" name="Picture 19" descr="A screenshot of a cell phone&#10;&#10;Description automatically generated">
              <a:extLst>
                <a:ext uri="{FF2B5EF4-FFF2-40B4-BE49-F238E27FC236}">
                  <a16:creationId xmlns:a16="http://schemas.microsoft.com/office/drawing/2014/main" id="{4A58C228-9B96-4602-85E8-8E99737D681A}"/>
                </a:ext>
              </a:extLst>
            </p:cNvPr>
            <p:cNvPicPr>
              <a:picLocks noChangeAspect="1"/>
            </p:cNvPicPr>
            <p:nvPr/>
          </p:nvPicPr>
          <p:blipFill rotWithShape="1">
            <a:blip r:embed="rId4">
              <a:alphaModFix/>
              <a:extLst>
                <a:ext uri="{28A0092B-C50C-407E-A947-70E740481C1C}">
                  <a14:useLocalDpi xmlns:a14="http://schemas.microsoft.com/office/drawing/2010/main"/>
                </a:ext>
              </a:extLst>
            </a:blip>
            <a:srcRect/>
            <a:stretch/>
          </p:blipFill>
          <p:spPr>
            <a:xfrm>
              <a:off x="3428488" y="4031164"/>
              <a:ext cx="2880309" cy="2103120"/>
            </a:xfrm>
            <a:prstGeom prst="rect">
              <a:avLst/>
            </a:prstGeom>
          </p:spPr>
        </p:pic>
        <p:sp>
          <p:nvSpPr>
            <p:cNvPr id="21" name="Oval 20">
              <a:extLst>
                <a:ext uri="{FF2B5EF4-FFF2-40B4-BE49-F238E27FC236}">
                  <a16:creationId xmlns:a16="http://schemas.microsoft.com/office/drawing/2014/main" id="{E1761666-FEA0-430B-9F4D-758625AEDEBD}"/>
                </a:ext>
              </a:extLst>
            </p:cNvPr>
            <p:cNvSpPr/>
            <p:nvPr/>
          </p:nvSpPr>
          <p:spPr>
            <a:xfrm>
              <a:off x="4523375" y="4858602"/>
              <a:ext cx="40848" cy="40848"/>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22" name="Oval 21">
              <a:extLst>
                <a:ext uri="{FF2B5EF4-FFF2-40B4-BE49-F238E27FC236}">
                  <a16:creationId xmlns:a16="http://schemas.microsoft.com/office/drawing/2014/main" id="{42192E21-F447-4534-9C90-0BB44108E77C}"/>
                </a:ext>
              </a:extLst>
            </p:cNvPr>
            <p:cNvSpPr/>
            <p:nvPr/>
          </p:nvSpPr>
          <p:spPr>
            <a:xfrm>
              <a:off x="5465489" y="4858602"/>
              <a:ext cx="40848" cy="40848"/>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23" name="Oval 22">
              <a:extLst>
                <a:ext uri="{FF2B5EF4-FFF2-40B4-BE49-F238E27FC236}">
                  <a16:creationId xmlns:a16="http://schemas.microsoft.com/office/drawing/2014/main" id="{0CC34389-8CFD-4A13-8A88-50B7B0FB4EFB}"/>
                </a:ext>
              </a:extLst>
            </p:cNvPr>
            <p:cNvSpPr>
              <a:spLocks noChangeAspect="1"/>
            </p:cNvSpPr>
            <p:nvPr/>
          </p:nvSpPr>
          <p:spPr>
            <a:xfrm>
              <a:off x="4294154" y="5014144"/>
              <a:ext cx="137160" cy="137160"/>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24" name="Oval 23">
              <a:extLst>
                <a:ext uri="{FF2B5EF4-FFF2-40B4-BE49-F238E27FC236}">
                  <a16:creationId xmlns:a16="http://schemas.microsoft.com/office/drawing/2014/main" id="{A6E96AB4-93C0-4DEB-BDEA-0F673B3D981F}"/>
                </a:ext>
              </a:extLst>
            </p:cNvPr>
            <p:cNvSpPr>
              <a:spLocks noChangeAspect="1"/>
            </p:cNvSpPr>
            <p:nvPr/>
          </p:nvSpPr>
          <p:spPr>
            <a:xfrm>
              <a:off x="4788595" y="4814017"/>
              <a:ext cx="137160" cy="137160"/>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25" name="Oval 24">
              <a:extLst>
                <a:ext uri="{FF2B5EF4-FFF2-40B4-BE49-F238E27FC236}">
                  <a16:creationId xmlns:a16="http://schemas.microsoft.com/office/drawing/2014/main" id="{58CD8CD6-D2C2-48D7-9650-8CD38FB2C43E}"/>
                </a:ext>
              </a:extLst>
            </p:cNvPr>
            <p:cNvSpPr>
              <a:spLocks noChangeAspect="1"/>
            </p:cNvSpPr>
            <p:nvPr/>
          </p:nvSpPr>
          <p:spPr>
            <a:xfrm>
              <a:off x="5098346" y="4814017"/>
              <a:ext cx="137160" cy="137160"/>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26" name="Oval 25">
              <a:extLst>
                <a:ext uri="{FF2B5EF4-FFF2-40B4-BE49-F238E27FC236}">
                  <a16:creationId xmlns:a16="http://schemas.microsoft.com/office/drawing/2014/main" id="{2BA7E73A-98DC-44C1-86CE-8356D7C6BCAC}"/>
                </a:ext>
              </a:extLst>
            </p:cNvPr>
            <p:cNvSpPr>
              <a:spLocks noChangeAspect="1"/>
            </p:cNvSpPr>
            <p:nvPr/>
          </p:nvSpPr>
          <p:spPr>
            <a:xfrm>
              <a:off x="5098346" y="5205589"/>
              <a:ext cx="137160" cy="137160"/>
            </a:xfrm>
            <a:prstGeom prst="ellipse">
              <a:avLst/>
            </a:prstGeom>
            <a:solidFill>
              <a:srgbClr val="009B77"/>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27" name="Oval 26">
              <a:extLst>
                <a:ext uri="{FF2B5EF4-FFF2-40B4-BE49-F238E27FC236}">
                  <a16:creationId xmlns:a16="http://schemas.microsoft.com/office/drawing/2014/main" id="{7792489A-920D-44B4-BE95-B8C3E8D96695}"/>
                </a:ext>
              </a:extLst>
            </p:cNvPr>
            <p:cNvSpPr>
              <a:spLocks noChangeAspect="1"/>
            </p:cNvSpPr>
            <p:nvPr/>
          </p:nvSpPr>
          <p:spPr>
            <a:xfrm>
              <a:off x="5608475" y="5014144"/>
              <a:ext cx="137160" cy="137160"/>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28" name="Oval 27">
              <a:extLst>
                <a:ext uri="{FF2B5EF4-FFF2-40B4-BE49-F238E27FC236}">
                  <a16:creationId xmlns:a16="http://schemas.microsoft.com/office/drawing/2014/main" id="{09023D40-F0A3-4A2E-AD18-7C91E4D5C48E}"/>
                </a:ext>
              </a:extLst>
            </p:cNvPr>
            <p:cNvSpPr>
              <a:spLocks noChangeAspect="1"/>
            </p:cNvSpPr>
            <p:nvPr/>
          </p:nvSpPr>
          <p:spPr>
            <a:xfrm>
              <a:off x="4475458" y="4808470"/>
              <a:ext cx="137160" cy="137160"/>
            </a:xfrm>
            <a:prstGeom prst="ellipse">
              <a:avLst/>
            </a:prstGeom>
            <a:solidFill>
              <a:srgbClr val="009B77"/>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29" name="Oval 28">
              <a:extLst>
                <a:ext uri="{FF2B5EF4-FFF2-40B4-BE49-F238E27FC236}">
                  <a16:creationId xmlns:a16="http://schemas.microsoft.com/office/drawing/2014/main" id="{AE8FF7F1-4501-4C7F-A1EC-CCC91B35D503}"/>
                </a:ext>
              </a:extLst>
            </p:cNvPr>
            <p:cNvSpPr>
              <a:spLocks noChangeAspect="1"/>
            </p:cNvSpPr>
            <p:nvPr/>
          </p:nvSpPr>
          <p:spPr>
            <a:xfrm>
              <a:off x="4480981" y="5222199"/>
              <a:ext cx="137160" cy="137160"/>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30" name="Oval 29">
              <a:extLst>
                <a:ext uri="{FF2B5EF4-FFF2-40B4-BE49-F238E27FC236}">
                  <a16:creationId xmlns:a16="http://schemas.microsoft.com/office/drawing/2014/main" id="{63D1D294-0B7B-44DD-B494-04CECCACE6FD}"/>
                </a:ext>
              </a:extLst>
            </p:cNvPr>
            <p:cNvSpPr>
              <a:spLocks noChangeAspect="1"/>
            </p:cNvSpPr>
            <p:nvPr/>
          </p:nvSpPr>
          <p:spPr>
            <a:xfrm>
              <a:off x="5417332" y="4804784"/>
              <a:ext cx="137160" cy="137160"/>
            </a:xfrm>
            <a:prstGeom prst="ellipse">
              <a:avLst/>
            </a:prstGeom>
            <a:solidFill>
              <a:srgbClr val="009B77"/>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31" name="Oval 30">
              <a:extLst>
                <a:ext uri="{FF2B5EF4-FFF2-40B4-BE49-F238E27FC236}">
                  <a16:creationId xmlns:a16="http://schemas.microsoft.com/office/drawing/2014/main" id="{6E137A09-6114-4554-9B99-C85A63A78551}"/>
                </a:ext>
              </a:extLst>
            </p:cNvPr>
            <p:cNvSpPr>
              <a:spLocks noChangeAspect="1"/>
            </p:cNvSpPr>
            <p:nvPr/>
          </p:nvSpPr>
          <p:spPr>
            <a:xfrm>
              <a:off x="5417332" y="5222199"/>
              <a:ext cx="137160" cy="137160"/>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32" name="Oval 31">
              <a:extLst>
                <a:ext uri="{FF2B5EF4-FFF2-40B4-BE49-F238E27FC236}">
                  <a16:creationId xmlns:a16="http://schemas.microsoft.com/office/drawing/2014/main" id="{4AECE8B5-9E24-44B2-94BA-AC73619BEDC4}"/>
                </a:ext>
              </a:extLst>
            </p:cNvPr>
            <p:cNvSpPr>
              <a:spLocks noChangeAspect="1"/>
            </p:cNvSpPr>
            <p:nvPr/>
          </p:nvSpPr>
          <p:spPr>
            <a:xfrm>
              <a:off x="3919014" y="5726565"/>
              <a:ext cx="210163" cy="210163"/>
            </a:xfrm>
            <a:prstGeom prst="ellipse">
              <a:avLst/>
            </a:prstGeom>
            <a:solidFill>
              <a:schemeClr val="bg1"/>
            </a:solidFill>
            <a:ln w="31750">
              <a:solidFill>
                <a:srgbClr val="009B77"/>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B77"/>
                  </a:solidFill>
                  <a:effectLst/>
                  <a:uLnTx/>
                  <a:uFillTx/>
                  <a:latin typeface="PW Centra No2"/>
                  <a:ea typeface="+mn-ea"/>
                  <a:cs typeface="+mn-cs"/>
                </a:rPr>
                <a:t>3</a:t>
              </a:r>
            </a:p>
          </p:txBody>
        </p:sp>
        <p:sp>
          <p:nvSpPr>
            <p:cNvPr id="33" name="Oval 32">
              <a:extLst>
                <a:ext uri="{FF2B5EF4-FFF2-40B4-BE49-F238E27FC236}">
                  <a16:creationId xmlns:a16="http://schemas.microsoft.com/office/drawing/2014/main" id="{699113F4-CBDD-49CA-A244-04150D2A2D0C}"/>
                </a:ext>
              </a:extLst>
            </p:cNvPr>
            <p:cNvSpPr>
              <a:spLocks noChangeAspect="1"/>
            </p:cNvSpPr>
            <p:nvPr/>
          </p:nvSpPr>
          <p:spPr>
            <a:xfrm>
              <a:off x="4799035" y="5221162"/>
              <a:ext cx="137160" cy="137160"/>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grpSp>
      <p:sp>
        <p:nvSpPr>
          <p:cNvPr id="70" name="TextBox 69">
            <a:extLst>
              <a:ext uri="{FF2B5EF4-FFF2-40B4-BE49-F238E27FC236}">
                <a16:creationId xmlns:a16="http://schemas.microsoft.com/office/drawing/2014/main" id="{596859C7-7B5D-413F-BB02-E3ED03A3EB71}"/>
              </a:ext>
            </a:extLst>
          </p:cNvPr>
          <p:cNvSpPr txBox="1"/>
          <p:nvPr/>
        </p:nvSpPr>
        <p:spPr>
          <a:xfrm>
            <a:off x="4234427" y="5491008"/>
            <a:ext cx="2677803"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576D1"/>
                </a:solidFill>
                <a:effectLst/>
                <a:uLnTx/>
                <a:uFillTx/>
                <a:latin typeface="PW Centra No2"/>
                <a:ea typeface="+mn-ea"/>
                <a:cs typeface="+mn-cs"/>
              </a:rPr>
              <a:t>Medium Meeting Room</a:t>
            </a:r>
          </a:p>
        </p:txBody>
      </p:sp>
      <p:pic>
        <p:nvPicPr>
          <p:cNvPr id="64" name="Graphic 63">
            <a:extLst>
              <a:ext uri="{FF2B5EF4-FFF2-40B4-BE49-F238E27FC236}">
                <a16:creationId xmlns:a16="http://schemas.microsoft.com/office/drawing/2014/main" id="{1F01D0F6-CD8B-4915-99FD-B6AD2585CBA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200" y="6508249"/>
            <a:ext cx="914400" cy="121275"/>
          </a:xfrm>
          <a:prstGeom prst="rect">
            <a:avLst/>
          </a:prstGeom>
        </p:spPr>
      </p:pic>
      <p:sp>
        <p:nvSpPr>
          <p:cNvPr id="65" name="TextBox 64">
            <a:extLst>
              <a:ext uri="{FF2B5EF4-FFF2-40B4-BE49-F238E27FC236}">
                <a16:creationId xmlns:a16="http://schemas.microsoft.com/office/drawing/2014/main" id="{8469B688-637C-42A6-8290-E95295DA3B56}"/>
              </a:ext>
            </a:extLst>
          </p:cNvPr>
          <p:cNvSpPr txBox="1"/>
          <p:nvPr/>
        </p:nvSpPr>
        <p:spPr>
          <a:xfrm>
            <a:off x="9011832" y="5491007"/>
            <a:ext cx="272296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5576D1"/>
                </a:solidFill>
                <a:latin typeface="PW Centra No2"/>
              </a:rPr>
              <a:t>Paired with </a:t>
            </a:r>
            <a:r>
              <a:rPr kumimoji="0" lang="en-US" sz="1600" b="0" i="0" u="none" strike="noStrike" kern="1200" cap="none" spc="0" normalizeH="0" baseline="0" noProof="0">
                <a:ln>
                  <a:noFill/>
                </a:ln>
                <a:solidFill>
                  <a:srgbClr val="5576D1"/>
                </a:solidFill>
                <a:effectLst/>
                <a:uLnTx/>
                <a:uFillTx/>
                <a:latin typeface="PW Centra No2"/>
                <a:ea typeface="+mn-ea"/>
                <a:cs typeface="+mn-cs"/>
              </a:rPr>
              <a:t>Custom Graphics </a:t>
            </a:r>
          </a:p>
        </p:txBody>
      </p:sp>
      <p:grpSp>
        <p:nvGrpSpPr>
          <p:cNvPr id="66" name="Group 65">
            <a:extLst>
              <a:ext uri="{FF2B5EF4-FFF2-40B4-BE49-F238E27FC236}">
                <a16:creationId xmlns:a16="http://schemas.microsoft.com/office/drawing/2014/main" id="{7515D2A9-EF34-49DE-A8AD-4CEE037ACEA0}"/>
              </a:ext>
            </a:extLst>
          </p:cNvPr>
          <p:cNvGrpSpPr/>
          <p:nvPr/>
        </p:nvGrpSpPr>
        <p:grpSpPr>
          <a:xfrm>
            <a:off x="9011832" y="2914671"/>
            <a:ext cx="2510017" cy="2433774"/>
            <a:chOff x="4337825" y="1829135"/>
            <a:chExt cx="2510017" cy="2433774"/>
          </a:xfrm>
        </p:grpSpPr>
        <p:pic>
          <p:nvPicPr>
            <p:cNvPr id="67" name="Picture 66">
              <a:extLst>
                <a:ext uri="{FF2B5EF4-FFF2-40B4-BE49-F238E27FC236}">
                  <a16:creationId xmlns:a16="http://schemas.microsoft.com/office/drawing/2014/main" id="{25DE71BF-E46E-44AA-90D8-29DD1964E2CD}"/>
                </a:ext>
              </a:extLst>
            </p:cNvPr>
            <p:cNvPicPr>
              <a:picLocks noChangeAspect="1"/>
            </p:cNvPicPr>
            <p:nvPr/>
          </p:nvPicPr>
          <p:blipFill>
            <a:blip r:embed="rId7"/>
            <a:stretch>
              <a:fillRect/>
            </a:stretch>
          </p:blipFill>
          <p:spPr>
            <a:xfrm>
              <a:off x="4337825" y="1829135"/>
              <a:ext cx="1232286" cy="1295399"/>
            </a:xfrm>
            <a:prstGeom prst="rect">
              <a:avLst/>
            </a:prstGeom>
          </p:spPr>
        </p:pic>
        <p:pic>
          <p:nvPicPr>
            <p:cNvPr id="68" name="Picture 67">
              <a:extLst>
                <a:ext uri="{FF2B5EF4-FFF2-40B4-BE49-F238E27FC236}">
                  <a16:creationId xmlns:a16="http://schemas.microsoft.com/office/drawing/2014/main" id="{0167C955-0CCD-40F6-B0D6-44A7ABA0E1C3}"/>
                </a:ext>
              </a:extLst>
            </p:cNvPr>
            <p:cNvPicPr>
              <a:picLocks noChangeAspect="1"/>
            </p:cNvPicPr>
            <p:nvPr/>
          </p:nvPicPr>
          <p:blipFill>
            <a:blip r:embed="rId8"/>
            <a:stretch>
              <a:fillRect/>
            </a:stretch>
          </p:blipFill>
          <p:spPr>
            <a:xfrm>
              <a:off x="4337826" y="3042158"/>
              <a:ext cx="1232286" cy="1220751"/>
            </a:xfrm>
            <a:prstGeom prst="rect">
              <a:avLst/>
            </a:prstGeom>
          </p:spPr>
        </p:pic>
        <p:pic>
          <p:nvPicPr>
            <p:cNvPr id="69" name="Picture 68">
              <a:extLst>
                <a:ext uri="{FF2B5EF4-FFF2-40B4-BE49-F238E27FC236}">
                  <a16:creationId xmlns:a16="http://schemas.microsoft.com/office/drawing/2014/main" id="{181D9F40-68FB-4D4B-B607-67F77AE39564}"/>
                </a:ext>
              </a:extLst>
            </p:cNvPr>
            <p:cNvPicPr>
              <a:picLocks noChangeAspect="1"/>
            </p:cNvPicPr>
            <p:nvPr/>
          </p:nvPicPr>
          <p:blipFill>
            <a:blip r:embed="rId9"/>
            <a:stretch>
              <a:fillRect/>
            </a:stretch>
          </p:blipFill>
          <p:spPr>
            <a:xfrm>
              <a:off x="5535568" y="2101935"/>
              <a:ext cx="1312274" cy="1738111"/>
            </a:xfrm>
            <a:prstGeom prst="rect">
              <a:avLst/>
            </a:prstGeom>
          </p:spPr>
        </p:pic>
      </p:grpSp>
    </p:spTree>
    <p:extLst>
      <p:ext uri="{BB962C8B-B14F-4D97-AF65-F5344CB8AC3E}">
        <p14:creationId xmlns:p14="http://schemas.microsoft.com/office/powerpoint/2010/main" val="78363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F616036-0E27-4D66-843F-F11220D8E01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pic>
        <p:nvPicPr>
          <p:cNvPr id="12" name="Picture 11" descr="A screenshot of a cell phone&#10;&#10;Description automatically generated">
            <a:extLst>
              <a:ext uri="{FF2B5EF4-FFF2-40B4-BE49-F238E27FC236}">
                <a16:creationId xmlns:a16="http://schemas.microsoft.com/office/drawing/2014/main" id="{59D9A12D-D557-4636-B6A4-EF5DB22FA2B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41175" y="1704798"/>
            <a:ext cx="8028619" cy="4324243"/>
          </a:xfrm>
          <a:prstGeom prst="rect">
            <a:avLst/>
          </a:prstGeom>
        </p:spPr>
      </p:pic>
      <p:sp>
        <p:nvSpPr>
          <p:cNvPr id="13" name="Oval 12">
            <a:extLst>
              <a:ext uri="{FF2B5EF4-FFF2-40B4-BE49-F238E27FC236}">
                <a16:creationId xmlns:a16="http://schemas.microsoft.com/office/drawing/2014/main" id="{29B5B731-6B19-4D65-BDE8-B840A06A5517}"/>
              </a:ext>
            </a:extLst>
          </p:cNvPr>
          <p:cNvSpPr>
            <a:spLocks noChangeAspect="1"/>
          </p:cNvSpPr>
          <p:nvPr/>
        </p:nvSpPr>
        <p:spPr>
          <a:xfrm>
            <a:off x="5568231" y="3526801"/>
            <a:ext cx="292351" cy="292350"/>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14" name="Oval 13">
            <a:extLst>
              <a:ext uri="{FF2B5EF4-FFF2-40B4-BE49-F238E27FC236}">
                <a16:creationId xmlns:a16="http://schemas.microsoft.com/office/drawing/2014/main" id="{AC9BCDAD-6462-4E5A-BE29-481ED31322A0}"/>
              </a:ext>
            </a:extLst>
          </p:cNvPr>
          <p:cNvSpPr>
            <a:spLocks noChangeAspect="1"/>
          </p:cNvSpPr>
          <p:nvPr/>
        </p:nvSpPr>
        <p:spPr>
          <a:xfrm>
            <a:off x="6396513" y="2942857"/>
            <a:ext cx="292350" cy="292350"/>
          </a:xfrm>
          <a:prstGeom prst="ellipse">
            <a:avLst/>
          </a:prstGeom>
          <a:solidFill>
            <a:srgbClr val="009B77"/>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15" name="Freeform: Shape 14">
            <a:extLst>
              <a:ext uri="{FF2B5EF4-FFF2-40B4-BE49-F238E27FC236}">
                <a16:creationId xmlns:a16="http://schemas.microsoft.com/office/drawing/2014/main" id="{8AF8E6CE-F04F-43AE-986D-635AD33E57D9}"/>
              </a:ext>
            </a:extLst>
          </p:cNvPr>
          <p:cNvSpPr/>
          <p:nvPr/>
        </p:nvSpPr>
        <p:spPr>
          <a:xfrm>
            <a:off x="4701616" y="2573939"/>
            <a:ext cx="45719" cy="1184329"/>
          </a:xfrm>
          <a:custGeom>
            <a:avLst/>
            <a:gdLst>
              <a:gd name="connsiteX0" fmla="*/ 0 w 0"/>
              <a:gd name="connsiteY0" fmla="*/ 0 h 152400"/>
              <a:gd name="connsiteX1" fmla="*/ 0 w 0"/>
              <a:gd name="connsiteY1" fmla="*/ 152400 h 152400"/>
            </a:gdLst>
            <a:ahLst/>
            <a:cxnLst>
              <a:cxn ang="0">
                <a:pos x="connsiteX0" y="connsiteY0"/>
              </a:cxn>
              <a:cxn ang="0">
                <a:pos x="connsiteX1" y="connsiteY1"/>
              </a:cxn>
            </a:cxnLst>
            <a:rect l="l" t="t" r="r" b="b"/>
            <a:pathLst>
              <a:path h="152400">
                <a:moveTo>
                  <a:pt x="0" y="0"/>
                </a:moveTo>
                <a:lnTo>
                  <a:pt x="0" y="152400"/>
                </a:lnTo>
              </a:path>
            </a:pathLst>
          </a:custGeom>
          <a:ln w="22225">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grpSp>
        <p:nvGrpSpPr>
          <p:cNvPr id="16" name="Group 15">
            <a:extLst>
              <a:ext uri="{FF2B5EF4-FFF2-40B4-BE49-F238E27FC236}">
                <a16:creationId xmlns:a16="http://schemas.microsoft.com/office/drawing/2014/main" id="{05BFDC51-3F62-4E67-B611-44379450BB97}"/>
              </a:ext>
            </a:extLst>
          </p:cNvPr>
          <p:cNvGrpSpPr/>
          <p:nvPr/>
        </p:nvGrpSpPr>
        <p:grpSpPr>
          <a:xfrm>
            <a:off x="3445951" y="3235207"/>
            <a:ext cx="1352552" cy="100420"/>
            <a:chOff x="3823383" y="3364139"/>
            <a:chExt cx="398119" cy="38841"/>
          </a:xfrm>
        </p:grpSpPr>
        <p:cxnSp>
          <p:nvCxnSpPr>
            <p:cNvPr id="17" name="Straight Connector 16">
              <a:extLst>
                <a:ext uri="{FF2B5EF4-FFF2-40B4-BE49-F238E27FC236}">
                  <a16:creationId xmlns:a16="http://schemas.microsoft.com/office/drawing/2014/main" id="{66653697-EFED-4F7C-913A-A0A36D8AF05D}"/>
                </a:ext>
              </a:extLst>
            </p:cNvPr>
            <p:cNvCxnSpPr>
              <a:cxnSpLocks/>
            </p:cNvCxnSpPr>
            <p:nvPr/>
          </p:nvCxnSpPr>
          <p:spPr>
            <a:xfrm flipH="1" flipV="1">
              <a:off x="3847357" y="3383544"/>
              <a:ext cx="348816" cy="16"/>
            </a:xfrm>
            <a:prstGeom prst="line">
              <a:avLst/>
            </a:prstGeom>
            <a:ln w="2540">
              <a:solidFill>
                <a:srgbClr val="5576D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4AA1A5-9AF0-4DFA-B2B9-0E72B1349FFE}"/>
                </a:ext>
              </a:extLst>
            </p:cNvPr>
            <p:cNvCxnSpPr>
              <a:cxnSpLocks/>
            </p:cNvCxnSpPr>
            <p:nvPr/>
          </p:nvCxnSpPr>
          <p:spPr>
            <a:xfrm rot="3600000" flipH="1" flipV="1">
              <a:off x="3829293" y="3358230"/>
              <a:ext cx="38840" cy="50659"/>
            </a:xfrm>
            <a:prstGeom prst="line">
              <a:avLst/>
            </a:prstGeom>
            <a:ln w="2540">
              <a:solidFill>
                <a:srgbClr val="5576D1"/>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DD97C4D-26B3-4B48-B8C8-416A531E10DA}"/>
                </a:ext>
              </a:extLst>
            </p:cNvPr>
            <p:cNvCxnSpPr>
              <a:cxnSpLocks/>
            </p:cNvCxnSpPr>
            <p:nvPr/>
          </p:nvCxnSpPr>
          <p:spPr>
            <a:xfrm rot="3600000" flipH="1" flipV="1">
              <a:off x="4176753" y="3358229"/>
              <a:ext cx="38840" cy="50659"/>
            </a:xfrm>
            <a:prstGeom prst="line">
              <a:avLst/>
            </a:prstGeom>
            <a:ln w="2540">
              <a:solidFill>
                <a:srgbClr val="5576D1"/>
              </a:solidFill>
              <a:prstDash val="solid"/>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6E73F90F-ECF5-4A8D-85EE-530A963C322D}"/>
              </a:ext>
            </a:extLst>
          </p:cNvPr>
          <p:cNvSpPr txBox="1"/>
          <p:nvPr/>
        </p:nvSpPr>
        <p:spPr>
          <a:xfrm>
            <a:off x="4058086" y="3069975"/>
            <a:ext cx="246292" cy="215444"/>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576D1"/>
                </a:solidFill>
                <a:effectLst/>
                <a:uLnTx/>
                <a:uFillTx/>
                <a:latin typeface="PW Centra No2"/>
                <a:ea typeface="+mn-ea"/>
                <a:cs typeface="+mn-cs"/>
              </a:rPr>
              <a:t>6’</a:t>
            </a:r>
          </a:p>
        </p:txBody>
      </p:sp>
      <p:sp>
        <p:nvSpPr>
          <p:cNvPr id="21" name="Rectangle 20">
            <a:extLst>
              <a:ext uri="{FF2B5EF4-FFF2-40B4-BE49-F238E27FC236}">
                <a16:creationId xmlns:a16="http://schemas.microsoft.com/office/drawing/2014/main" id="{33FD69A5-C0F9-4149-9859-BEA939544837}"/>
              </a:ext>
            </a:extLst>
          </p:cNvPr>
          <p:cNvSpPr/>
          <p:nvPr/>
        </p:nvSpPr>
        <p:spPr>
          <a:xfrm>
            <a:off x="2237562" y="2051743"/>
            <a:ext cx="142662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D7363"/>
                </a:solidFill>
                <a:effectLst/>
                <a:uLnTx/>
                <a:uFillTx/>
                <a:latin typeface="PW Centra No2"/>
                <a:ea typeface="+mn-ea"/>
                <a:cs typeface="+mn-cs"/>
              </a:rPr>
              <a:t>Consider shield guards at reception</a:t>
            </a:r>
          </a:p>
        </p:txBody>
      </p:sp>
      <p:grpSp>
        <p:nvGrpSpPr>
          <p:cNvPr id="22" name="Group 21">
            <a:extLst>
              <a:ext uri="{FF2B5EF4-FFF2-40B4-BE49-F238E27FC236}">
                <a16:creationId xmlns:a16="http://schemas.microsoft.com/office/drawing/2014/main" id="{37CC2264-7DAA-4975-A45C-69B1EAD1215B}"/>
              </a:ext>
            </a:extLst>
          </p:cNvPr>
          <p:cNvGrpSpPr/>
          <p:nvPr/>
        </p:nvGrpSpPr>
        <p:grpSpPr>
          <a:xfrm flipH="1">
            <a:off x="3432376" y="2127243"/>
            <a:ext cx="596496" cy="1290264"/>
            <a:chOff x="7749701" y="1971675"/>
            <a:chExt cx="679924" cy="918476"/>
          </a:xfrm>
        </p:grpSpPr>
        <p:cxnSp>
          <p:nvCxnSpPr>
            <p:cNvPr id="23" name="Straight Arrow Connector 22">
              <a:extLst>
                <a:ext uri="{FF2B5EF4-FFF2-40B4-BE49-F238E27FC236}">
                  <a16:creationId xmlns:a16="http://schemas.microsoft.com/office/drawing/2014/main" id="{AA01D786-2A07-479A-8FFE-093E44F29B87}"/>
                </a:ext>
              </a:extLst>
            </p:cNvPr>
            <p:cNvCxnSpPr>
              <a:cxnSpLocks/>
            </p:cNvCxnSpPr>
            <p:nvPr/>
          </p:nvCxnSpPr>
          <p:spPr>
            <a:xfrm flipH="1">
              <a:off x="7749701" y="1971675"/>
              <a:ext cx="489431" cy="918476"/>
            </a:xfrm>
            <a:prstGeom prst="straightConnector1">
              <a:avLst/>
            </a:prstGeom>
            <a:ln w="12700">
              <a:solidFill>
                <a:srgbClr val="ED736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B0CAA4-A665-4CFA-98B9-046E87332285}"/>
                </a:ext>
              </a:extLst>
            </p:cNvPr>
            <p:cNvCxnSpPr/>
            <p:nvPr/>
          </p:nvCxnSpPr>
          <p:spPr>
            <a:xfrm>
              <a:off x="8239125" y="1971675"/>
              <a:ext cx="190500" cy="0"/>
            </a:xfrm>
            <a:prstGeom prst="line">
              <a:avLst/>
            </a:prstGeom>
            <a:ln w="12700">
              <a:solidFill>
                <a:srgbClr val="ED7363"/>
              </a:solidFill>
            </a:ln>
          </p:spPr>
          <p:style>
            <a:lnRef idx="1">
              <a:schemeClr val="accent1"/>
            </a:lnRef>
            <a:fillRef idx="0">
              <a:schemeClr val="accent1"/>
            </a:fillRef>
            <a:effectRef idx="0">
              <a:schemeClr val="accent1"/>
            </a:effectRef>
            <a:fontRef idx="minor">
              <a:schemeClr val="tx1"/>
            </a:fontRef>
          </p:style>
        </p:cxnSp>
      </p:grpSp>
      <p:sp>
        <p:nvSpPr>
          <p:cNvPr id="25" name="Content Placeholder 3">
            <a:extLst>
              <a:ext uri="{FF2B5EF4-FFF2-40B4-BE49-F238E27FC236}">
                <a16:creationId xmlns:a16="http://schemas.microsoft.com/office/drawing/2014/main" id="{F672BD97-23F3-41BA-8C48-36ECACB810C4}"/>
              </a:ext>
            </a:extLst>
          </p:cNvPr>
          <p:cNvSpPr txBox="1">
            <a:spLocks/>
          </p:cNvSpPr>
          <p:nvPr/>
        </p:nvSpPr>
        <p:spPr>
          <a:xfrm>
            <a:off x="8600481" y="1769044"/>
            <a:ext cx="3331399" cy="2730287"/>
          </a:xfrm>
          <a:prstGeom prst="rect">
            <a:avLst/>
          </a:prstGeom>
        </p:spPr>
        <p:txBody>
          <a:bodyPr vert="horz" lIns="0" tIns="0" rIns="0" bIns="0" rtlCol="0">
            <a:noAutofit/>
          </a:bodyPr>
          <a:lstStyle>
            <a:lvl1pPr marL="230188" indent="-230188" algn="l" defTabSz="914400" rtl="0" eaLnBrk="1" latinLnBrk="0" hangingPunct="1">
              <a:lnSpc>
                <a:spcPct val="110000"/>
              </a:lnSpc>
              <a:spcBef>
                <a:spcPts val="1800"/>
              </a:spcBef>
              <a:spcAft>
                <a:spcPts val="300"/>
              </a:spcAft>
              <a:buFont typeface="Arial" panose="020B0604020202020204" pitchFamily="34" charset="0"/>
              <a:buChar char="•"/>
              <a:defRPr sz="2400" kern="1200">
                <a:solidFill>
                  <a:schemeClr val="tx1"/>
                </a:solidFill>
                <a:latin typeface="+mn-lt"/>
                <a:ea typeface="+mn-ea"/>
                <a:cs typeface="+mn-cs"/>
              </a:defRPr>
            </a:lvl1pPr>
            <a:lvl2pPr marL="1257300" indent="-230188" algn="l" defTabSz="914400" rtl="0" eaLnBrk="1" latinLnBrk="0" hangingPunct="1">
              <a:lnSpc>
                <a:spcPct val="110000"/>
              </a:lnSpc>
              <a:spcBef>
                <a:spcPts val="300"/>
              </a:spcBef>
              <a:spcAft>
                <a:spcPts val="300"/>
              </a:spcAft>
              <a:buFont typeface="Arial" panose="020B0604020202020204" pitchFamily="34" charset="0"/>
              <a:buChar char="‒"/>
              <a:defRPr sz="2000" kern="1200">
                <a:solidFill>
                  <a:schemeClr val="tx1"/>
                </a:solidFill>
                <a:latin typeface="+mn-lt"/>
                <a:ea typeface="+mn-ea"/>
                <a:cs typeface="+mn-cs"/>
              </a:defRPr>
            </a:lvl2pPr>
            <a:lvl3pPr marL="2171700" indent="-227013" algn="l" defTabSz="914400" rtl="0" eaLnBrk="1" latinLnBrk="0" hangingPunct="1">
              <a:lnSpc>
                <a:spcPct val="110000"/>
              </a:lnSpc>
              <a:spcBef>
                <a:spcPts val="300"/>
              </a:spcBef>
              <a:spcAft>
                <a:spcPts val="300"/>
              </a:spcAft>
              <a:buFont typeface="PW Centra No2" pitchFamily="2" charset="0"/>
              <a:buChar char="›"/>
              <a:defRPr sz="1800" kern="1200">
                <a:solidFill>
                  <a:schemeClr val="tx1"/>
                </a:solidFill>
                <a:latin typeface="+mn-lt"/>
                <a:ea typeface="+mn-ea"/>
                <a:cs typeface="+mn-cs"/>
              </a:defRPr>
            </a:lvl3pPr>
            <a:lvl4pPr marL="3314700" indent="-228600" algn="l" defTabSz="914400" rtl="0" eaLnBrk="1" latinLnBrk="0" hangingPunct="1">
              <a:lnSpc>
                <a:spcPct val="11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4229100" indent="-228600" algn="l" defTabSz="914400" rtl="0" eaLnBrk="1" latinLnBrk="0" hangingPunct="1">
              <a:lnSpc>
                <a:spcPct val="11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9862" marR="0" lvl="2" indent="0" algn="l" defTabSz="914400" rtl="0" eaLnBrk="1" fontAlgn="auto" latinLnBrk="0" hangingPunct="1">
              <a:lnSpc>
                <a:spcPct val="100000"/>
              </a:lnSpc>
              <a:spcBef>
                <a:spcPts val="1500"/>
              </a:spcBef>
              <a:spcAft>
                <a:spcPts val="300"/>
              </a:spcAft>
              <a:buClrTx/>
              <a:buSzTx/>
              <a:buFont typeface="PW Centra No2" pitchFamily="2" charset="0"/>
              <a:buNone/>
              <a:tabLst>
                <a:tab pos="342900" algn="l"/>
              </a:tabLst>
              <a:defRPr/>
            </a:pPr>
            <a:r>
              <a:rPr kumimoji="0" lang="en-US" sz="1400" b="1" i="0" u="none" strike="noStrike" kern="1200" cap="none" spc="0" normalizeH="0" baseline="0" noProof="0" dirty="0">
                <a:ln>
                  <a:noFill/>
                </a:ln>
                <a:solidFill>
                  <a:srgbClr val="000000"/>
                </a:solidFill>
                <a:effectLst/>
                <a:uLnTx/>
                <a:uFillTx/>
                <a:latin typeface="PW Centra No2"/>
                <a:ea typeface="+mn-ea"/>
                <a:cs typeface="+mn-cs"/>
              </a:rPr>
              <a:t>Reception Congestion Points:</a:t>
            </a:r>
          </a:p>
          <a:p>
            <a:pPr marL="455612" marR="0" lvl="2"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tab pos="342900" algn="l"/>
              </a:tabLst>
              <a:defRPr/>
            </a:pPr>
            <a:endParaRPr kumimoji="0" lang="en-US" sz="1400" b="0" i="0" u="none" strike="noStrike" kern="1200" cap="none" spc="0" normalizeH="0" baseline="0" noProof="0" dirty="0">
              <a:ln>
                <a:noFill/>
              </a:ln>
              <a:solidFill>
                <a:srgbClr val="000000"/>
              </a:solidFill>
              <a:effectLst/>
              <a:uLnTx/>
              <a:uFillTx/>
              <a:latin typeface="PW Centra No2"/>
              <a:ea typeface="+mn-ea"/>
              <a:cs typeface="+mn-cs"/>
            </a:endParaRPr>
          </a:p>
          <a:p>
            <a:pPr marL="455612" marR="0" lvl="2" indent="-285750"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tab pos="342900" algn="l"/>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Entry / Exit Door</a:t>
            </a:r>
          </a:p>
          <a:p>
            <a:pPr marL="455612" marR="0" lvl="2" indent="-285750"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tab pos="342900" algn="l"/>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Reception Desk</a:t>
            </a:r>
          </a:p>
          <a:p>
            <a:pPr marL="455612" marR="0" lvl="2" indent="-285750"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tab pos="342900" algn="l"/>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Closet </a:t>
            </a:r>
          </a:p>
          <a:p>
            <a:pPr marL="455612" marR="0" lvl="2" indent="-285750"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tab pos="342900" algn="l"/>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Waiting Area</a:t>
            </a:r>
          </a:p>
          <a:p>
            <a:pPr marL="455612" marR="0" lvl="2" indent="-285750"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tab pos="342900" algn="l"/>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Sanitation Station</a:t>
            </a:r>
          </a:p>
          <a:p>
            <a:pPr marL="455612" marR="0" lvl="2" indent="-285750"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tab pos="342900" algn="l"/>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Nearest Restroom</a:t>
            </a:r>
          </a:p>
        </p:txBody>
      </p:sp>
      <p:sp>
        <p:nvSpPr>
          <p:cNvPr id="26" name="Oval 25">
            <a:extLst>
              <a:ext uri="{FF2B5EF4-FFF2-40B4-BE49-F238E27FC236}">
                <a16:creationId xmlns:a16="http://schemas.microsoft.com/office/drawing/2014/main" id="{598E367F-F3E0-4C69-8B0E-18854F8D1EC9}"/>
              </a:ext>
            </a:extLst>
          </p:cNvPr>
          <p:cNvSpPr>
            <a:spLocks noChangeAspect="1"/>
          </p:cNvSpPr>
          <p:nvPr/>
        </p:nvSpPr>
        <p:spPr>
          <a:xfrm>
            <a:off x="7210829" y="4094389"/>
            <a:ext cx="292350" cy="292350"/>
          </a:xfrm>
          <a:prstGeom prst="ellipse">
            <a:avLst/>
          </a:prstGeom>
          <a:solidFill>
            <a:srgbClr val="009B77"/>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27" name="Oval 26">
            <a:extLst>
              <a:ext uri="{FF2B5EF4-FFF2-40B4-BE49-F238E27FC236}">
                <a16:creationId xmlns:a16="http://schemas.microsoft.com/office/drawing/2014/main" id="{A55790B7-1A47-4385-A37B-59B8483D7D37}"/>
              </a:ext>
            </a:extLst>
          </p:cNvPr>
          <p:cNvSpPr>
            <a:spLocks noChangeAspect="1"/>
          </p:cNvSpPr>
          <p:nvPr/>
        </p:nvSpPr>
        <p:spPr>
          <a:xfrm>
            <a:off x="7222505" y="3271332"/>
            <a:ext cx="292351" cy="292350"/>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28" name="Oval 27">
            <a:extLst>
              <a:ext uri="{FF2B5EF4-FFF2-40B4-BE49-F238E27FC236}">
                <a16:creationId xmlns:a16="http://schemas.microsoft.com/office/drawing/2014/main" id="{4EA45068-0D7D-49D1-BA7C-7E13A293C2CC}"/>
              </a:ext>
            </a:extLst>
          </p:cNvPr>
          <p:cNvSpPr>
            <a:spLocks noChangeAspect="1"/>
          </p:cNvSpPr>
          <p:nvPr/>
        </p:nvSpPr>
        <p:spPr>
          <a:xfrm>
            <a:off x="7210828" y="3649020"/>
            <a:ext cx="292351" cy="292350"/>
          </a:xfrm>
          <a:prstGeom prst="ellipse">
            <a:avLst/>
          </a:prstGeom>
          <a:solidFill>
            <a:srgbClr val="FF4635"/>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29" name="Freeform: Shape 28">
            <a:extLst>
              <a:ext uri="{FF2B5EF4-FFF2-40B4-BE49-F238E27FC236}">
                <a16:creationId xmlns:a16="http://schemas.microsoft.com/office/drawing/2014/main" id="{CF361656-D178-4322-8E17-8818EFAE0FBA}"/>
              </a:ext>
            </a:extLst>
          </p:cNvPr>
          <p:cNvSpPr/>
          <p:nvPr/>
        </p:nvSpPr>
        <p:spPr>
          <a:xfrm rot="5400000">
            <a:off x="4646985" y="4116556"/>
            <a:ext cx="45719" cy="582525"/>
          </a:xfrm>
          <a:custGeom>
            <a:avLst/>
            <a:gdLst>
              <a:gd name="connsiteX0" fmla="*/ 0 w 0"/>
              <a:gd name="connsiteY0" fmla="*/ 0 h 152400"/>
              <a:gd name="connsiteX1" fmla="*/ 0 w 0"/>
              <a:gd name="connsiteY1" fmla="*/ 152400 h 152400"/>
            </a:gdLst>
            <a:ahLst/>
            <a:cxnLst>
              <a:cxn ang="0">
                <a:pos x="connsiteX0" y="connsiteY0"/>
              </a:cxn>
              <a:cxn ang="0">
                <a:pos x="connsiteX1" y="connsiteY1"/>
              </a:cxn>
            </a:cxnLst>
            <a:rect l="l" t="t" r="r" b="b"/>
            <a:pathLst>
              <a:path h="152400">
                <a:moveTo>
                  <a:pt x="0" y="0"/>
                </a:moveTo>
                <a:lnTo>
                  <a:pt x="0" y="152400"/>
                </a:lnTo>
              </a:path>
            </a:pathLst>
          </a:custGeom>
          <a:ln w="22225">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30" name="Freeform: Shape 29">
            <a:extLst>
              <a:ext uri="{FF2B5EF4-FFF2-40B4-BE49-F238E27FC236}">
                <a16:creationId xmlns:a16="http://schemas.microsoft.com/office/drawing/2014/main" id="{18E90BB1-C9D5-48CB-8329-7C76EA21BFE3}"/>
              </a:ext>
            </a:extLst>
          </p:cNvPr>
          <p:cNvSpPr/>
          <p:nvPr/>
        </p:nvSpPr>
        <p:spPr>
          <a:xfrm rot="5400000">
            <a:off x="4638596" y="5296566"/>
            <a:ext cx="45719" cy="582525"/>
          </a:xfrm>
          <a:custGeom>
            <a:avLst/>
            <a:gdLst>
              <a:gd name="connsiteX0" fmla="*/ 0 w 0"/>
              <a:gd name="connsiteY0" fmla="*/ 0 h 152400"/>
              <a:gd name="connsiteX1" fmla="*/ 0 w 0"/>
              <a:gd name="connsiteY1" fmla="*/ 152400 h 152400"/>
            </a:gdLst>
            <a:ahLst/>
            <a:cxnLst>
              <a:cxn ang="0">
                <a:pos x="connsiteX0" y="connsiteY0"/>
              </a:cxn>
              <a:cxn ang="0">
                <a:pos x="connsiteX1" y="connsiteY1"/>
              </a:cxn>
            </a:cxnLst>
            <a:rect l="l" t="t" r="r" b="b"/>
            <a:pathLst>
              <a:path h="152400">
                <a:moveTo>
                  <a:pt x="0" y="0"/>
                </a:moveTo>
                <a:lnTo>
                  <a:pt x="0" y="152400"/>
                </a:lnTo>
              </a:path>
            </a:pathLst>
          </a:custGeom>
          <a:ln w="22225">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W Centra No2"/>
              <a:ea typeface="+mn-ea"/>
              <a:cs typeface="+mn-cs"/>
            </a:endParaRPr>
          </a:p>
        </p:txBody>
      </p:sp>
      <p:sp>
        <p:nvSpPr>
          <p:cNvPr id="31" name="Rectangle 30">
            <a:extLst>
              <a:ext uri="{FF2B5EF4-FFF2-40B4-BE49-F238E27FC236}">
                <a16:creationId xmlns:a16="http://schemas.microsoft.com/office/drawing/2014/main" id="{FFDAED0A-99C9-4E67-B115-3AC6B4120ED1}"/>
              </a:ext>
            </a:extLst>
          </p:cNvPr>
          <p:cNvSpPr/>
          <p:nvPr/>
        </p:nvSpPr>
        <p:spPr>
          <a:xfrm>
            <a:off x="5860582" y="4082320"/>
            <a:ext cx="1350246" cy="215444"/>
          </a:xfrm>
          <a:prstGeom prst="rect">
            <a:avLst/>
          </a:prstGeom>
          <a:solidFill>
            <a:schemeClr val="bg1"/>
          </a:solid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D4D4F"/>
                </a:solidFill>
                <a:effectLst/>
                <a:uLnTx/>
                <a:uFillTx/>
                <a:latin typeface="PW Centra No2"/>
                <a:ea typeface="+mn-ea"/>
                <a:cs typeface="+mn-cs"/>
              </a:rPr>
              <a:t>Waiting Area</a:t>
            </a:r>
          </a:p>
        </p:txBody>
      </p:sp>
      <p:sp>
        <p:nvSpPr>
          <p:cNvPr id="32" name="Rectangle 31">
            <a:extLst>
              <a:ext uri="{FF2B5EF4-FFF2-40B4-BE49-F238E27FC236}">
                <a16:creationId xmlns:a16="http://schemas.microsoft.com/office/drawing/2014/main" id="{D0536EB5-D0D6-4CE7-8924-451BC2E37E29}"/>
              </a:ext>
            </a:extLst>
          </p:cNvPr>
          <p:cNvSpPr/>
          <p:nvPr/>
        </p:nvSpPr>
        <p:spPr>
          <a:xfrm>
            <a:off x="836826" y="5198106"/>
            <a:ext cx="1051846" cy="222980"/>
          </a:xfrm>
          <a:prstGeom prst="rect">
            <a:avLst/>
          </a:prstGeom>
          <a:solidFill>
            <a:schemeClr val="bg1"/>
          </a:solid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D4D4F"/>
                </a:solidFill>
                <a:effectLst/>
                <a:uLnTx/>
                <a:uFillTx/>
                <a:latin typeface="PW Centra No2"/>
                <a:ea typeface="+mn-ea"/>
                <a:cs typeface="+mn-cs"/>
              </a:rPr>
              <a:t>Coat Closet</a:t>
            </a:r>
          </a:p>
        </p:txBody>
      </p:sp>
      <p:sp>
        <p:nvSpPr>
          <p:cNvPr id="34" name="Rectangle 33">
            <a:extLst>
              <a:ext uri="{FF2B5EF4-FFF2-40B4-BE49-F238E27FC236}">
                <a16:creationId xmlns:a16="http://schemas.microsoft.com/office/drawing/2014/main" id="{4A7172D4-B846-46EA-8126-3FF3F2AE8BF6}"/>
              </a:ext>
            </a:extLst>
          </p:cNvPr>
          <p:cNvSpPr/>
          <p:nvPr/>
        </p:nvSpPr>
        <p:spPr>
          <a:xfrm>
            <a:off x="5503574" y="1990188"/>
            <a:ext cx="662151" cy="307777"/>
          </a:xfrm>
          <a:prstGeom prst="rect">
            <a:avLst/>
          </a:prstGeom>
          <a:solidFill>
            <a:schemeClr val="bg1"/>
          </a:solid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D4D4F"/>
                </a:solidFill>
                <a:effectLst/>
                <a:uLnTx/>
                <a:uFillTx/>
                <a:latin typeface="PW Centra No2"/>
                <a:ea typeface="+mn-ea"/>
                <a:cs typeface="+mn-cs"/>
              </a:rPr>
              <a:t>Sanitation Station</a:t>
            </a:r>
          </a:p>
        </p:txBody>
      </p:sp>
      <p:sp>
        <p:nvSpPr>
          <p:cNvPr id="35" name="Subtitle 5">
            <a:extLst>
              <a:ext uri="{FF2B5EF4-FFF2-40B4-BE49-F238E27FC236}">
                <a16:creationId xmlns:a16="http://schemas.microsoft.com/office/drawing/2014/main" id="{7C69DD3C-9076-4545-B203-0C3795C9153E}"/>
              </a:ext>
            </a:extLst>
          </p:cNvPr>
          <p:cNvSpPr>
            <a:spLocks noGrp="1"/>
          </p:cNvSpPr>
          <p:nvPr>
            <p:ph type="subTitle" idx="1"/>
          </p:nvPr>
        </p:nvSpPr>
        <p:spPr>
          <a:xfrm>
            <a:off x="457200" y="457200"/>
            <a:ext cx="5638800" cy="369332"/>
          </a:xfrm>
        </p:spPr>
        <p:txBody>
          <a:bodyPr/>
          <a:lstStyle/>
          <a:p>
            <a:r>
              <a:rPr lang="en-US" sz="2400"/>
              <a:t>Reception</a:t>
            </a:r>
          </a:p>
        </p:txBody>
      </p:sp>
      <p:pic>
        <p:nvPicPr>
          <p:cNvPr id="33" name="Graphic 32">
            <a:extLst>
              <a:ext uri="{FF2B5EF4-FFF2-40B4-BE49-F238E27FC236}">
                <a16:creationId xmlns:a16="http://schemas.microsoft.com/office/drawing/2014/main" id="{450CB7D3-779B-4C1C-864C-5EC36829F90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113435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C1B8"/>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74EFFC-10A4-43AD-9F4F-6470585F1031}"/>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FFFFFF"/>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srgbClr val="FFFFFF"/>
              </a:solidFill>
              <a:effectLst/>
              <a:uLnTx/>
              <a:uFillTx/>
              <a:latin typeface="PW Centra No2"/>
              <a:ea typeface="+mn-ea"/>
              <a:cs typeface="+mn-cs"/>
            </a:endParaRPr>
          </a:p>
        </p:txBody>
      </p:sp>
      <p:sp>
        <p:nvSpPr>
          <p:cNvPr id="2" name="Text Placeholder 1">
            <a:extLst>
              <a:ext uri="{FF2B5EF4-FFF2-40B4-BE49-F238E27FC236}">
                <a16:creationId xmlns:a16="http://schemas.microsoft.com/office/drawing/2014/main" id="{3583E6CC-367E-4693-A325-270972050C98}"/>
              </a:ext>
            </a:extLst>
          </p:cNvPr>
          <p:cNvSpPr>
            <a:spLocks noGrp="1"/>
          </p:cNvSpPr>
          <p:nvPr>
            <p:ph type="body" sz="quarter" idx="25"/>
          </p:nvPr>
        </p:nvSpPr>
        <p:spPr>
          <a:xfrm>
            <a:off x="977349" y="3013502"/>
            <a:ext cx="5968395" cy="769441"/>
          </a:xfrm>
        </p:spPr>
        <p:txBody>
          <a:bodyPr/>
          <a:lstStyle/>
          <a:p>
            <a:pPr algn="l">
              <a:lnSpc>
                <a:spcPts val="6000"/>
              </a:lnSpc>
              <a:spcAft>
                <a:spcPts val="1800"/>
              </a:spcAft>
            </a:pPr>
            <a:r>
              <a:rPr lang="en-US">
                <a:solidFill>
                  <a:schemeClr val="bg1"/>
                </a:solidFill>
              </a:rPr>
              <a:t>Shared</a:t>
            </a:r>
            <a:r>
              <a:rPr lang="en-US" sz="5400">
                <a:solidFill>
                  <a:schemeClr val="bg1"/>
                </a:solidFill>
              </a:rPr>
              <a:t> Spaces</a:t>
            </a:r>
          </a:p>
        </p:txBody>
      </p:sp>
      <p:pic>
        <p:nvPicPr>
          <p:cNvPr id="4" name="Graphic 3">
            <a:extLst>
              <a:ext uri="{FF2B5EF4-FFF2-40B4-BE49-F238E27FC236}">
                <a16:creationId xmlns:a16="http://schemas.microsoft.com/office/drawing/2014/main" id="{912865F5-58FE-4301-8A20-10B87FA89EC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 y="6508249"/>
            <a:ext cx="914400" cy="121275"/>
          </a:xfrm>
          <a:prstGeom prst="rect">
            <a:avLst/>
          </a:prstGeom>
        </p:spPr>
      </p:pic>
      <p:pic>
        <p:nvPicPr>
          <p:cNvPr id="5" name="Graphic 4">
            <a:extLst>
              <a:ext uri="{FF2B5EF4-FFF2-40B4-BE49-F238E27FC236}">
                <a16:creationId xmlns:a16="http://schemas.microsoft.com/office/drawing/2014/main" id="{E73F08FB-2C3F-4C4E-95EB-7DD17080F8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0966" y="0"/>
            <a:ext cx="3131034" cy="4338946"/>
          </a:xfrm>
          <a:prstGeom prst="rect">
            <a:avLst/>
          </a:prstGeom>
        </p:spPr>
      </p:pic>
      <p:pic>
        <p:nvPicPr>
          <p:cNvPr id="7" name="Graphic 6">
            <a:extLst>
              <a:ext uri="{FF2B5EF4-FFF2-40B4-BE49-F238E27FC236}">
                <a16:creationId xmlns:a16="http://schemas.microsoft.com/office/drawing/2014/main" id="{E0006988-C6EA-483A-B636-5FEF2DA516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8601250" y="4832767"/>
            <a:ext cx="1355471" cy="2694995"/>
          </a:xfrm>
          <a:prstGeom prst="rect">
            <a:avLst/>
          </a:prstGeom>
        </p:spPr>
      </p:pic>
    </p:spTree>
    <p:extLst>
      <p:ext uri="{BB962C8B-B14F-4D97-AF65-F5344CB8AC3E}">
        <p14:creationId xmlns:p14="http://schemas.microsoft.com/office/powerpoint/2010/main" val="64397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200" y="457200"/>
            <a:ext cx="5638800" cy="369332"/>
          </a:xfrm>
        </p:spPr>
        <p:txBody>
          <a:bodyPr/>
          <a:lstStyle/>
          <a:p>
            <a:r>
              <a:rPr lang="en-US" sz="2400" dirty="0"/>
              <a:t>Cafeteria</a:t>
            </a:r>
          </a:p>
        </p:txBody>
      </p:sp>
      <p:sp>
        <p:nvSpPr>
          <p:cNvPr id="2" name="TextBox 1">
            <a:extLst>
              <a:ext uri="{FF2B5EF4-FFF2-40B4-BE49-F238E27FC236}">
                <a16:creationId xmlns:a16="http://schemas.microsoft.com/office/drawing/2014/main" id="{A3C0C859-6CD6-4EB5-BFBC-4AC3B157F46B}"/>
              </a:ext>
            </a:extLst>
          </p:cNvPr>
          <p:cNvSpPr txBox="1"/>
          <p:nvPr/>
        </p:nvSpPr>
        <p:spPr>
          <a:xfrm>
            <a:off x="457201" y="1424157"/>
            <a:ext cx="4411361" cy="4955203"/>
          </a:xfrm>
          <a:prstGeom prst="rect">
            <a:avLst/>
          </a:prstGeom>
          <a:noFill/>
        </p:spPr>
        <p:txBody>
          <a:bodyPr wrap="square" lIns="0" tIns="0" rIns="0" bIns="0" rtlCol="0">
            <a:spAutoFit/>
          </a:bodyPr>
          <a:lstStyle/>
          <a:p>
            <a:pPr>
              <a:spcBef>
                <a:spcPts val="1200"/>
              </a:spcBef>
              <a:defRPr/>
            </a:pPr>
            <a:r>
              <a:rPr lang="en-US" b="1" dirty="0">
                <a:solidFill>
                  <a:srgbClr val="000000"/>
                </a:solidFill>
              </a:rPr>
              <a:t>Consider creating </a:t>
            </a:r>
            <a:r>
              <a:rPr lang="en-US" b="1" dirty="0">
                <a:solidFill>
                  <a:srgbClr val="9063CD"/>
                </a:solidFill>
              </a:rPr>
              <a:t>instructional areas </a:t>
            </a:r>
            <a:r>
              <a:rPr lang="en-US" b="1" dirty="0">
                <a:solidFill>
                  <a:srgbClr val="000000"/>
                </a:solidFill>
              </a:rPr>
              <a:t>in the cafeteria to increase the teaching capacity of the facility</a:t>
            </a:r>
            <a:endParaRPr kumimoji="0" lang="en-US" sz="1600" b="1" i="0" u="none" strike="noStrike" kern="1200" cap="none" spc="0" normalizeH="0" baseline="0" noProof="0" dirty="0">
              <a:ln>
                <a:noFill/>
              </a:ln>
              <a:solidFill>
                <a:srgbClr val="139B7B"/>
              </a:solidFill>
              <a:effectLst/>
              <a:uLnTx/>
              <a:uFillTx/>
              <a:latin typeface="PW Centra No2"/>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139B7B"/>
                </a:solidFill>
                <a:effectLst/>
                <a:uLnTx/>
                <a:uFillTx/>
                <a:latin typeface="PW Centra No2"/>
                <a:ea typeface="+mn-ea"/>
                <a:cs typeface="+mn-cs"/>
              </a:rPr>
              <a:t>Layout</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Provide </a:t>
            </a:r>
            <a:r>
              <a:rPr kumimoji="0" lang="en-US" sz="1400" b="1" i="0" u="none" strike="noStrike" kern="1200" cap="none" spc="0" normalizeH="0" baseline="0" noProof="0" dirty="0">
                <a:ln>
                  <a:noFill/>
                </a:ln>
                <a:solidFill>
                  <a:srgbClr val="000000"/>
                </a:solidFill>
                <a:effectLst/>
                <a:uLnTx/>
                <a:uFillTx/>
                <a:latin typeface="PW Centra No2"/>
                <a:ea typeface="+mn-ea"/>
                <a:cs typeface="+mn-cs"/>
              </a:rPr>
              <a:t>6’ distance </a:t>
            </a:r>
            <a:r>
              <a:rPr kumimoji="0" lang="en-US" sz="1400" b="0" i="0" u="none" strike="noStrike" kern="1200" cap="none" spc="0" normalizeH="0" baseline="0" noProof="0" dirty="0">
                <a:ln>
                  <a:noFill/>
                </a:ln>
                <a:solidFill>
                  <a:srgbClr val="000000"/>
                </a:solidFill>
                <a:effectLst/>
                <a:uLnTx/>
                <a:uFillTx/>
                <a:latin typeface="PW Centra No2"/>
                <a:ea typeface="+mn-ea"/>
                <a:cs typeface="+mn-cs"/>
              </a:rPr>
              <a:t>around all occupiable seats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PW Centra No2"/>
                <a:ea typeface="+mn-ea"/>
                <a:cs typeface="+mn-cs"/>
              </a:rPr>
              <a:t>Mark</a:t>
            </a:r>
            <a:r>
              <a:rPr kumimoji="0" lang="en-US" sz="1400" b="0" i="0" u="none" strike="noStrike" kern="1200" cap="none" spc="0" normalizeH="0" baseline="0" noProof="0" dirty="0">
                <a:ln>
                  <a:noFill/>
                </a:ln>
                <a:solidFill>
                  <a:srgbClr val="000000"/>
                </a:solidFill>
                <a:effectLst/>
                <a:uLnTx/>
                <a:uFillTx/>
                <a:latin typeface="PW Centra No2"/>
                <a:ea typeface="+mn-ea"/>
                <a:cs typeface="+mn-cs"/>
              </a:rPr>
              <a:t> available and unavailable positions on the tables using tape and/or signage</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Add </a:t>
            </a:r>
            <a:r>
              <a:rPr kumimoji="0" lang="en-US" sz="1400" b="1" i="0" u="none" strike="noStrike" kern="1200" cap="none" spc="0" normalizeH="0" baseline="0" noProof="0" dirty="0">
                <a:ln>
                  <a:noFill/>
                </a:ln>
                <a:solidFill>
                  <a:srgbClr val="000000"/>
                </a:solidFill>
                <a:effectLst/>
                <a:uLnTx/>
                <a:uFillTx/>
                <a:latin typeface="PW Centra No2"/>
                <a:ea typeface="+mn-ea"/>
                <a:cs typeface="+mn-cs"/>
              </a:rPr>
              <a:t>shields</a:t>
            </a:r>
            <a:r>
              <a:rPr kumimoji="0" lang="en-US" sz="1400" b="0" i="0" u="none" strike="noStrike" kern="1200" cap="none" spc="0" normalizeH="0" baseline="0" noProof="0" dirty="0">
                <a:ln>
                  <a:noFill/>
                </a:ln>
                <a:solidFill>
                  <a:srgbClr val="000000"/>
                </a:solidFill>
                <a:effectLst/>
                <a:uLnTx/>
                <a:uFillTx/>
                <a:latin typeface="PW Centra No2"/>
                <a:ea typeface="+mn-ea"/>
                <a:cs typeface="+mn-cs"/>
              </a:rPr>
              <a:t> at payment and checkout points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Designate </a:t>
            </a:r>
            <a:r>
              <a:rPr kumimoji="0" lang="en-US" sz="1400" b="1" i="0" u="none" strike="noStrike" kern="1200" cap="none" spc="0" normalizeH="0" baseline="0" noProof="0" dirty="0">
                <a:ln>
                  <a:noFill/>
                </a:ln>
                <a:solidFill>
                  <a:srgbClr val="000000"/>
                </a:solidFill>
                <a:effectLst/>
                <a:uLnTx/>
                <a:uFillTx/>
                <a:latin typeface="PW Centra No2"/>
                <a:ea typeface="+mn-ea"/>
                <a:cs typeface="+mn-cs"/>
              </a:rPr>
              <a:t>sanitizing and handwashing </a:t>
            </a:r>
            <a:r>
              <a:rPr kumimoji="0" lang="en-US" sz="1400" b="0" i="0" u="none" strike="noStrike" kern="1200" cap="none" spc="0" normalizeH="0" baseline="0" noProof="0" dirty="0">
                <a:ln>
                  <a:noFill/>
                </a:ln>
                <a:solidFill>
                  <a:srgbClr val="000000"/>
                </a:solidFill>
                <a:effectLst/>
                <a:uLnTx/>
                <a:uFillTx/>
                <a:latin typeface="PW Centra No2"/>
                <a:ea typeface="+mn-ea"/>
                <a:cs typeface="+mn-cs"/>
              </a:rPr>
              <a:t>areas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Post </a:t>
            </a:r>
            <a:r>
              <a:rPr kumimoji="0" lang="en-US" sz="1400" b="1" i="0" u="none" strike="noStrike" kern="1200" cap="none" spc="0" normalizeH="0" baseline="0" noProof="0" dirty="0">
                <a:ln>
                  <a:noFill/>
                </a:ln>
                <a:solidFill>
                  <a:srgbClr val="000000"/>
                </a:solidFill>
                <a:effectLst/>
                <a:uLnTx/>
                <a:uFillTx/>
                <a:latin typeface="PW Centra No2"/>
                <a:ea typeface="+mn-ea"/>
                <a:cs typeface="+mn-cs"/>
              </a:rPr>
              <a:t>signage</a:t>
            </a:r>
            <a:r>
              <a:rPr kumimoji="0" lang="en-US" sz="1400" b="0" i="0" u="none" strike="noStrike" kern="1200" cap="none" spc="0" normalizeH="0" baseline="0" noProof="0" dirty="0">
                <a:ln>
                  <a:noFill/>
                </a:ln>
                <a:solidFill>
                  <a:srgbClr val="000000"/>
                </a:solidFill>
                <a:effectLst/>
                <a:uLnTx/>
                <a:uFillTx/>
                <a:latin typeface="PW Centra No2"/>
                <a:ea typeface="+mn-ea"/>
                <a:cs typeface="+mn-cs"/>
              </a:rPr>
              <a:t> reminding students of healthy behaviors and handwashing</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139B7B"/>
                </a:solidFill>
                <a:effectLst/>
                <a:uLnTx/>
                <a:uFillTx/>
                <a:latin typeface="PW Centra No2"/>
                <a:ea typeface="+mn-ea"/>
                <a:cs typeface="+mn-cs"/>
              </a:rPr>
              <a:t>Operations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Have students </a:t>
            </a:r>
            <a:r>
              <a:rPr kumimoji="0" lang="en-US" sz="1400" b="1" i="0" u="none" strike="noStrike" kern="1200" cap="none" spc="0" normalizeH="0" baseline="0" noProof="0" dirty="0">
                <a:ln>
                  <a:noFill/>
                </a:ln>
                <a:solidFill>
                  <a:srgbClr val="000000"/>
                </a:solidFill>
                <a:effectLst/>
                <a:uLnTx/>
                <a:uFillTx/>
                <a:latin typeface="PW Centra No2"/>
                <a:ea typeface="+mn-ea"/>
                <a:cs typeface="+mn-cs"/>
              </a:rPr>
              <a:t>eat in their classrooms</a:t>
            </a:r>
            <a:r>
              <a:rPr kumimoji="0" lang="en-US" sz="1400" b="0" i="0" u="none" strike="noStrike" kern="1200" cap="none" spc="0" normalizeH="0" baseline="0" noProof="0" dirty="0">
                <a:ln>
                  <a:noFill/>
                </a:ln>
                <a:solidFill>
                  <a:srgbClr val="000000"/>
                </a:solidFill>
                <a:effectLst/>
                <a:uLnTx/>
                <a:uFillTx/>
                <a:latin typeface="PW Centra No2"/>
                <a:ea typeface="+mn-ea"/>
                <a:cs typeface="+mn-cs"/>
              </a:rPr>
              <a:t> if possible</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Provide single </a:t>
            </a:r>
            <a:r>
              <a:rPr kumimoji="0" lang="en-US" sz="1400" b="1" i="0" u="none" strike="noStrike" kern="1200" cap="none" spc="0" normalizeH="0" baseline="0" noProof="0" dirty="0">
                <a:ln>
                  <a:noFill/>
                </a:ln>
                <a:solidFill>
                  <a:srgbClr val="000000"/>
                </a:solidFill>
                <a:effectLst/>
                <a:uLnTx/>
                <a:uFillTx/>
                <a:latin typeface="PW Centra No2"/>
                <a:ea typeface="+mn-ea"/>
                <a:cs typeface="+mn-cs"/>
              </a:rPr>
              <a:t>individually wrapped </a:t>
            </a:r>
            <a:r>
              <a:rPr kumimoji="0" lang="en-US" sz="1400" b="0" i="0" u="none" strike="noStrike" kern="1200" cap="none" spc="0" normalizeH="0" baseline="0" noProof="0" dirty="0">
                <a:ln>
                  <a:noFill/>
                </a:ln>
                <a:solidFill>
                  <a:srgbClr val="000000"/>
                </a:solidFill>
                <a:effectLst/>
                <a:uLnTx/>
                <a:uFillTx/>
                <a:latin typeface="PW Centra No2"/>
                <a:ea typeface="+mn-ea"/>
                <a:cs typeface="+mn-cs"/>
              </a:rPr>
              <a:t>portions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PW Centra No2"/>
                <a:ea typeface="+mn-ea"/>
                <a:cs typeface="+mn-cs"/>
              </a:rPr>
              <a:t>Use only </a:t>
            </a:r>
            <a:r>
              <a:rPr kumimoji="0" lang="en-US" sz="1400" b="1" i="0" u="none" strike="noStrike" kern="1200" cap="none" spc="0" normalizeH="0" baseline="0" noProof="0" dirty="0">
                <a:ln>
                  <a:noFill/>
                </a:ln>
                <a:solidFill>
                  <a:srgbClr val="000000"/>
                </a:solidFill>
                <a:effectLst/>
                <a:uLnTx/>
                <a:uFillTx/>
                <a:latin typeface="PW Centra No2"/>
                <a:ea typeface="+mn-ea"/>
                <a:cs typeface="+mn-cs"/>
              </a:rPr>
              <a:t>disposable</a:t>
            </a:r>
            <a:r>
              <a:rPr kumimoji="0" lang="en-US" sz="1400" b="0" i="0" u="none" strike="noStrike" kern="1200" cap="none" spc="0" normalizeH="0" baseline="0" noProof="0" dirty="0">
                <a:ln>
                  <a:noFill/>
                </a:ln>
                <a:solidFill>
                  <a:srgbClr val="000000"/>
                </a:solidFill>
                <a:effectLst/>
                <a:uLnTx/>
                <a:uFillTx/>
                <a:latin typeface="PW Centra No2"/>
                <a:ea typeface="+mn-ea"/>
                <a:cs typeface="+mn-cs"/>
              </a:rPr>
              <a:t> wares</a:t>
            </a:r>
          </a:p>
        </p:txBody>
      </p:sp>
      <p:sp>
        <p:nvSpPr>
          <p:cNvPr id="7" name="TextBox 6">
            <a:extLst>
              <a:ext uri="{FF2B5EF4-FFF2-40B4-BE49-F238E27FC236}">
                <a16:creationId xmlns:a16="http://schemas.microsoft.com/office/drawing/2014/main" id="{6C8BF953-337D-4B54-82EF-B3356F1C6DD9}"/>
              </a:ext>
            </a:extLst>
          </p:cNvPr>
          <p:cNvSpPr txBox="1"/>
          <p:nvPr/>
        </p:nvSpPr>
        <p:spPr>
          <a:xfrm>
            <a:off x="6570306" y="1424156"/>
            <a:ext cx="5393094" cy="646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PW Centra No2"/>
              <a:ea typeface="+mn-ea"/>
              <a:cs typeface="+mn-cs"/>
            </a:endParaRPr>
          </a:p>
          <a:p>
            <a:pPr marL="342900" marR="0" lvl="0" indent="-342900" algn="l" defTabSz="914400" rtl="0" eaLnBrk="1" fontAlgn="auto" latinLnBrk="0" hangingPunct="1">
              <a:lnSpc>
                <a:spcPct val="100000"/>
              </a:lnSpc>
              <a:spcBef>
                <a:spcPts val="1200"/>
              </a:spcBef>
              <a:spcAft>
                <a:spcPts val="0"/>
              </a:spcAft>
              <a:buClrTx/>
              <a:buSzTx/>
              <a:buFont typeface="+mj-lt"/>
              <a:buAutoNum type="arabicPeriod"/>
              <a:tabLst/>
              <a:defRPr/>
            </a:pPr>
            <a:endParaRPr kumimoji="0" lang="en-US" sz="1600" b="0" i="0" u="none" strike="noStrike" kern="1200" cap="none" spc="0" normalizeH="0" baseline="0" noProof="0">
              <a:ln>
                <a:noFill/>
              </a:ln>
              <a:solidFill>
                <a:srgbClr val="000000"/>
              </a:solidFill>
              <a:effectLst/>
              <a:uLnTx/>
              <a:uFillTx/>
              <a:latin typeface="PW Centra No2"/>
              <a:ea typeface="+mn-ea"/>
              <a:cs typeface="+mn-cs"/>
            </a:endParaRPr>
          </a:p>
        </p:txBody>
      </p:sp>
      <p:pic>
        <p:nvPicPr>
          <p:cNvPr id="9" name="Picture Placeholder 16" descr="A group of people in a room&#10;&#10;Description automatically generated">
            <a:extLst>
              <a:ext uri="{FF2B5EF4-FFF2-40B4-BE49-F238E27FC236}">
                <a16:creationId xmlns:a16="http://schemas.microsoft.com/office/drawing/2014/main" id="{4A3943B9-324C-4D17-8E1B-EAEDAA4A3B4E}"/>
              </a:ext>
            </a:extLst>
          </p:cNvPr>
          <p:cNvPicPr>
            <a:picLocks noChangeAspect="1"/>
          </p:cNvPicPr>
          <p:nvPr/>
        </p:nvPicPr>
        <p:blipFill>
          <a:blip r:embed="rId3">
            <a:extLst>
              <a:ext uri="{28A0092B-C50C-407E-A947-70E740481C1C}">
                <a14:useLocalDpi xmlns:a14="http://schemas.microsoft.com/office/drawing/2010/main"/>
              </a:ext>
            </a:extLst>
          </a:blip>
          <a:srcRect l="14783" r="14783"/>
          <a:stretch>
            <a:fillRect/>
          </a:stretch>
        </p:blipFill>
        <p:spPr>
          <a:xfrm>
            <a:off x="5425440" y="457201"/>
            <a:ext cx="6309361" cy="5943599"/>
          </a:xfrm>
          <a:prstGeom prst="rect">
            <a:avLst/>
          </a:prstGeom>
        </p:spPr>
      </p:pic>
      <p:pic>
        <p:nvPicPr>
          <p:cNvPr id="8" name="Graphic 7">
            <a:extLst>
              <a:ext uri="{FF2B5EF4-FFF2-40B4-BE49-F238E27FC236}">
                <a16:creationId xmlns:a16="http://schemas.microsoft.com/office/drawing/2014/main" id="{5428445C-ABA4-4C78-B3F6-57D6F569FD2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276496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A close up of text on a white background&#10;&#10;Description automatically generated">
            <a:extLst>
              <a:ext uri="{FF2B5EF4-FFF2-40B4-BE49-F238E27FC236}">
                <a16:creationId xmlns:a16="http://schemas.microsoft.com/office/drawing/2014/main" id="{DBFD6C81-53EC-46AD-8D54-ED3193411C40}"/>
              </a:ext>
            </a:extLst>
          </p:cNvPr>
          <p:cNvPicPr>
            <a:picLocks noChangeAspect="1"/>
          </p:cNvPicPr>
          <p:nvPr/>
        </p:nvPicPr>
        <p:blipFill rotWithShape="1">
          <a:blip r:embed="rId3">
            <a:extLst>
              <a:ext uri="{28A0092B-C50C-407E-A947-70E740481C1C}">
                <a14:useLocalDpi xmlns:a14="http://schemas.microsoft.com/office/drawing/2010/main" val="0"/>
              </a:ext>
            </a:extLst>
          </a:blip>
          <a:srcRect t="19611" b="3330"/>
          <a:stretch/>
        </p:blipFill>
        <p:spPr>
          <a:xfrm>
            <a:off x="20783" y="826532"/>
            <a:ext cx="11221424" cy="5595210"/>
          </a:xfrm>
          <a:prstGeom prst="rect">
            <a:avLst/>
          </a:prstGeom>
        </p:spPr>
      </p:pic>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200" y="457200"/>
            <a:ext cx="5638800" cy="369332"/>
          </a:xfrm>
        </p:spPr>
        <p:txBody>
          <a:bodyPr/>
          <a:lstStyle/>
          <a:p>
            <a:r>
              <a:rPr lang="en-US" sz="2400"/>
              <a:t>Cafeteria</a:t>
            </a:r>
          </a:p>
        </p:txBody>
      </p:sp>
      <p:grpSp>
        <p:nvGrpSpPr>
          <p:cNvPr id="23" name="Group 22">
            <a:extLst>
              <a:ext uri="{FF2B5EF4-FFF2-40B4-BE49-F238E27FC236}">
                <a16:creationId xmlns:a16="http://schemas.microsoft.com/office/drawing/2014/main" id="{2ABE4E41-9371-45C3-BDD9-6E6F23351E1A}"/>
              </a:ext>
            </a:extLst>
          </p:cNvPr>
          <p:cNvGrpSpPr/>
          <p:nvPr/>
        </p:nvGrpSpPr>
        <p:grpSpPr>
          <a:xfrm>
            <a:off x="3033038" y="1214648"/>
            <a:ext cx="653317" cy="782366"/>
            <a:chOff x="2981797" y="1212526"/>
            <a:chExt cx="630737" cy="755326"/>
          </a:xfrm>
        </p:grpSpPr>
        <p:sp>
          <p:nvSpPr>
            <p:cNvPr id="16" name="Oval 15">
              <a:extLst>
                <a:ext uri="{FF2B5EF4-FFF2-40B4-BE49-F238E27FC236}">
                  <a16:creationId xmlns:a16="http://schemas.microsoft.com/office/drawing/2014/main" id="{4EF14C7F-3920-4C27-8003-C91E8E6436B4}"/>
                </a:ext>
              </a:extLst>
            </p:cNvPr>
            <p:cNvSpPr/>
            <p:nvPr/>
          </p:nvSpPr>
          <p:spPr>
            <a:xfrm>
              <a:off x="2981797" y="1212526"/>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 name="Oval 17">
              <a:extLst>
                <a:ext uri="{FF2B5EF4-FFF2-40B4-BE49-F238E27FC236}">
                  <a16:creationId xmlns:a16="http://schemas.microsoft.com/office/drawing/2014/main" id="{FF3BE941-6458-4BF8-8CEC-2328CF2EC6EB}"/>
                </a:ext>
              </a:extLst>
            </p:cNvPr>
            <p:cNvSpPr/>
            <p:nvPr/>
          </p:nvSpPr>
          <p:spPr>
            <a:xfrm>
              <a:off x="3227640" y="1212526"/>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 name="Oval 18">
              <a:extLst>
                <a:ext uri="{FF2B5EF4-FFF2-40B4-BE49-F238E27FC236}">
                  <a16:creationId xmlns:a16="http://schemas.microsoft.com/office/drawing/2014/main" id="{F802F2C3-6F5C-4711-AE4F-1BFA6BEA964A}"/>
                </a:ext>
              </a:extLst>
            </p:cNvPr>
            <p:cNvSpPr/>
            <p:nvPr/>
          </p:nvSpPr>
          <p:spPr>
            <a:xfrm>
              <a:off x="3476820" y="1212526"/>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 name="Oval 19">
              <a:extLst>
                <a:ext uri="{FF2B5EF4-FFF2-40B4-BE49-F238E27FC236}">
                  <a16:creationId xmlns:a16="http://schemas.microsoft.com/office/drawing/2014/main" id="{53FA16C3-7E13-4AA6-A829-9BA6EF616396}"/>
                </a:ext>
              </a:extLst>
            </p:cNvPr>
            <p:cNvSpPr/>
            <p:nvPr/>
          </p:nvSpPr>
          <p:spPr>
            <a:xfrm>
              <a:off x="2981797" y="1832138"/>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 name="Oval 20">
              <a:extLst>
                <a:ext uri="{FF2B5EF4-FFF2-40B4-BE49-F238E27FC236}">
                  <a16:creationId xmlns:a16="http://schemas.microsoft.com/office/drawing/2014/main" id="{A224C210-0B88-479F-83F2-9F89E221E127}"/>
                </a:ext>
              </a:extLst>
            </p:cNvPr>
            <p:cNvSpPr/>
            <p:nvPr/>
          </p:nvSpPr>
          <p:spPr>
            <a:xfrm>
              <a:off x="3227640" y="1832138"/>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2" name="Oval 21">
              <a:extLst>
                <a:ext uri="{FF2B5EF4-FFF2-40B4-BE49-F238E27FC236}">
                  <a16:creationId xmlns:a16="http://schemas.microsoft.com/office/drawing/2014/main" id="{EBBF8040-22D8-4174-BF15-ACB0B1367DB4}"/>
                </a:ext>
              </a:extLst>
            </p:cNvPr>
            <p:cNvSpPr/>
            <p:nvPr/>
          </p:nvSpPr>
          <p:spPr>
            <a:xfrm>
              <a:off x="3476820" y="1832138"/>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58" name="Group 57">
            <a:extLst>
              <a:ext uri="{FF2B5EF4-FFF2-40B4-BE49-F238E27FC236}">
                <a16:creationId xmlns:a16="http://schemas.microsoft.com/office/drawing/2014/main" id="{583427F7-778C-4A67-8C3B-98564C3BAD13}"/>
              </a:ext>
            </a:extLst>
          </p:cNvPr>
          <p:cNvGrpSpPr/>
          <p:nvPr/>
        </p:nvGrpSpPr>
        <p:grpSpPr>
          <a:xfrm>
            <a:off x="3937081" y="1214648"/>
            <a:ext cx="653317" cy="782366"/>
            <a:chOff x="2981797" y="1212526"/>
            <a:chExt cx="630737" cy="755326"/>
          </a:xfrm>
        </p:grpSpPr>
        <p:sp>
          <p:nvSpPr>
            <p:cNvPr id="59" name="Oval 58">
              <a:extLst>
                <a:ext uri="{FF2B5EF4-FFF2-40B4-BE49-F238E27FC236}">
                  <a16:creationId xmlns:a16="http://schemas.microsoft.com/office/drawing/2014/main" id="{FBD1C58A-7D07-4DC4-A6EB-5D7F71F3B101}"/>
                </a:ext>
              </a:extLst>
            </p:cNvPr>
            <p:cNvSpPr/>
            <p:nvPr/>
          </p:nvSpPr>
          <p:spPr>
            <a:xfrm>
              <a:off x="2981797" y="1212526"/>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60" name="Oval 59">
              <a:extLst>
                <a:ext uri="{FF2B5EF4-FFF2-40B4-BE49-F238E27FC236}">
                  <a16:creationId xmlns:a16="http://schemas.microsoft.com/office/drawing/2014/main" id="{5620FD5B-8B3B-4998-B09F-1FB7E1168C7D}"/>
                </a:ext>
              </a:extLst>
            </p:cNvPr>
            <p:cNvSpPr/>
            <p:nvPr/>
          </p:nvSpPr>
          <p:spPr>
            <a:xfrm>
              <a:off x="3227640" y="1212526"/>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61" name="Oval 60">
              <a:extLst>
                <a:ext uri="{FF2B5EF4-FFF2-40B4-BE49-F238E27FC236}">
                  <a16:creationId xmlns:a16="http://schemas.microsoft.com/office/drawing/2014/main" id="{98E773EC-1E82-47AF-9B85-C4795439C83C}"/>
                </a:ext>
              </a:extLst>
            </p:cNvPr>
            <p:cNvSpPr/>
            <p:nvPr/>
          </p:nvSpPr>
          <p:spPr>
            <a:xfrm>
              <a:off x="3476820" y="1212526"/>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62" name="Oval 61">
              <a:extLst>
                <a:ext uri="{FF2B5EF4-FFF2-40B4-BE49-F238E27FC236}">
                  <a16:creationId xmlns:a16="http://schemas.microsoft.com/office/drawing/2014/main" id="{E9B9E9EA-E31D-412B-9818-E06E4D87AA3E}"/>
                </a:ext>
              </a:extLst>
            </p:cNvPr>
            <p:cNvSpPr/>
            <p:nvPr/>
          </p:nvSpPr>
          <p:spPr>
            <a:xfrm>
              <a:off x="2981797" y="1832138"/>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63" name="Oval 62">
              <a:extLst>
                <a:ext uri="{FF2B5EF4-FFF2-40B4-BE49-F238E27FC236}">
                  <a16:creationId xmlns:a16="http://schemas.microsoft.com/office/drawing/2014/main" id="{00BEF934-1118-4E54-A300-DA799E2D889A}"/>
                </a:ext>
              </a:extLst>
            </p:cNvPr>
            <p:cNvSpPr/>
            <p:nvPr/>
          </p:nvSpPr>
          <p:spPr>
            <a:xfrm>
              <a:off x="3227640" y="1832138"/>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64" name="Oval 63">
              <a:extLst>
                <a:ext uri="{FF2B5EF4-FFF2-40B4-BE49-F238E27FC236}">
                  <a16:creationId xmlns:a16="http://schemas.microsoft.com/office/drawing/2014/main" id="{ADD9F8A4-A106-4E53-A4C8-F1AB86A002EF}"/>
                </a:ext>
              </a:extLst>
            </p:cNvPr>
            <p:cNvSpPr/>
            <p:nvPr/>
          </p:nvSpPr>
          <p:spPr>
            <a:xfrm>
              <a:off x="3476820" y="1832138"/>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65" name="Group 64">
            <a:extLst>
              <a:ext uri="{FF2B5EF4-FFF2-40B4-BE49-F238E27FC236}">
                <a16:creationId xmlns:a16="http://schemas.microsoft.com/office/drawing/2014/main" id="{040928E1-A28D-4637-AF11-0C323BBB722D}"/>
              </a:ext>
            </a:extLst>
          </p:cNvPr>
          <p:cNvGrpSpPr/>
          <p:nvPr/>
        </p:nvGrpSpPr>
        <p:grpSpPr>
          <a:xfrm>
            <a:off x="4759746" y="1212274"/>
            <a:ext cx="653317" cy="782366"/>
            <a:chOff x="2981797" y="1212526"/>
            <a:chExt cx="630737" cy="755326"/>
          </a:xfrm>
        </p:grpSpPr>
        <p:sp>
          <p:nvSpPr>
            <p:cNvPr id="66" name="Oval 65">
              <a:extLst>
                <a:ext uri="{FF2B5EF4-FFF2-40B4-BE49-F238E27FC236}">
                  <a16:creationId xmlns:a16="http://schemas.microsoft.com/office/drawing/2014/main" id="{FC2D2F2A-B03F-40B5-B2BF-2C69830BD9F2}"/>
                </a:ext>
              </a:extLst>
            </p:cNvPr>
            <p:cNvSpPr/>
            <p:nvPr/>
          </p:nvSpPr>
          <p:spPr>
            <a:xfrm>
              <a:off x="2981797" y="1212526"/>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67" name="Oval 66">
              <a:extLst>
                <a:ext uri="{FF2B5EF4-FFF2-40B4-BE49-F238E27FC236}">
                  <a16:creationId xmlns:a16="http://schemas.microsoft.com/office/drawing/2014/main" id="{001E7337-2A69-4987-80D8-928E3EDBAF5A}"/>
                </a:ext>
              </a:extLst>
            </p:cNvPr>
            <p:cNvSpPr/>
            <p:nvPr/>
          </p:nvSpPr>
          <p:spPr>
            <a:xfrm>
              <a:off x="3227640" y="1212526"/>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68" name="Oval 67">
              <a:extLst>
                <a:ext uri="{FF2B5EF4-FFF2-40B4-BE49-F238E27FC236}">
                  <a16:creationId xmlns:a16="http://schemas.microsoft.com/office/drawing/2014/main" id="{1B2E2262-244E-4BCC-A86B-9BDCE0ADE2FF}"/>
                </a:ext>
              </a:extLst>
            </p:cNvPr>
            <p:cNvSpPr/>
            <p:nvPr/>
          </p:nvSpPr>
          <p:spPr>
            <a:xfrm>
              <a:off x="3476820" y="1212526"/>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69" name="Oval 68">
              <a:extLst>
                <a:ext uri="{FF2B5EF4-FFF2-40B4-BE49-F238E27FC236}">
                  <a16:creationId xmlns:a16="http://schemas.microsoft.com/office/drawing/2014/main" id="{6FB97662-FA09-410C-B9EB-F457034E482B}"/>
                </a:ext>
              </a:extLst>
            </p:cNvPr>
            <p:cNvSpPr/>
            <p:nvPr/>
          </p:nvSpPr>
          <p:spPr>
            <a:xfrm>
              <a:off x="2981797" y="1832138"/>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0" name="Oval 69">
              <a:extLst>
                <a:ext uri="{FF2B5EF4-FFF2-40B4-BE49-F238E27FC236}">
                  <a16:creationId xmlns:a16="http://schemas.microsoft.com/office/drawing/2014/main" id="{68280951-F689-4D21-B87B-2E5A7053EF75}"/>
                </a:ext>
              </a:extLst>
            </p:cNvPr>
            <p:cNvSpPr/>
            <p:nvPr/>
          </p:nvSpPr>
          <p:spPr>
            <a:xfrm>
              <a:off x="3227640" y="1832138"/>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1" name="Oval 70">
              <a:extLst>
                <a:ext uri="{FF2B5EF4-FFF2-40B4-BE49-F238E27FC236}">
                  <a16:creationId xmlns:a16="http://schemas.microsoft.com/office/drawing/2014/main" id="{3A8EC93D-6AC2-4D62-9220-2C2E45789D33}"/>
                </a:ext>
              </a:extLst>
            </p:cNvPr>
            <p:cNvSpPr/>
            <p:nvPr/>
          </p:nvSpPr>
          <p:spPr>
            <a:xfrm>
              <a:off x="3476820" y="1832138"/>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72" name="Group 71">
            <a:extLst>
              <a:ext uri="{FF2B5EF4-FFF2-40B4-BE49-F238E27FC236}">
                <a16:creationId xmlns:a16="http://schemas.microsoft.com/office/drawing/2014/main" id="{C6054463-D228-4B7B-9249-AA9364CE8FA7}"/>
              </a:ext>
            </a:extLst>
          </p:cNvPr>
          <p:cNvGrpSpPr/>
          <p:nvPr/>
        </p:nvGrpSpPr>
        <p:grpSpPr>
          <a:xfrm>
            <a:off x="5663789" y="1212274"/>
            <a:ext cx="653317" cy="782366"/>
            <a:chOff x="2981797" y="1212526"/>
            <a:chExt cx="630737" cy="755326"/>
          </a:xfrm>
        </p:grpSpPr>
        <p:sp>
          <p:nvSpPr>
            <p:cNvPr id="73" name="Oval 72">
              <a:extLst>
                <a:ext uri="{FF2B5EF4-FFF2-40B4-BE49-F238E27FC236}">
                  <a16:creationId xmlns:a16="http://schemas.microsoft.com/office/drawing/2014/main" id="{171DC17A-78D2-4BE9-9DD1-1270E04C99E3}"/>
                </a:ext>
              </a:extLst>
            </p:cNvPr>
            <p:cNvSpPr/>
            <p:nvPr/>
          </p:nvSpPr>
          <p:spPr>
            <a:xfrm>
              <a:off x="2981797" y="1212526"/>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4" name="Oval 73">
              <a:extLst>
                <a:ext uri="{FF2B5EF4-FFF2-40B4-BE49-F238E27FC236}">
                  <a16:creationId xmlns:a16="http://schemas.microsoft.com/office/drawing/2014/main" id="{DD857565-AB19-48B9-A2A1-5DCA8EE99898}"/>
                </a:ext>
              </a:extLst>
            </p:cNvPr>
            <p:cNvSpPr/>
            <p:nvPr/>
          </p:nvSpPr>
          <p:spPr>
            <a:xfrm>
              <a:off x="3227640" y="1212526"/>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5" name="Oval 74">
              <a:extLst>
                <a:ext uri="{FF2B5EF4-FFF2-40B4-BE49-F238E27FC236}">
                  <a16:creationId xmlns:a16="http://schemas.microsoft.com/office/drawing/2014/main" id="{69DC3834-444B-4373-A3B4-957F46311691}"/>
                </a:ext>
              </a:extLst>
            </p:cNvPr>
            <p:cNvSpPr/>
            <p:nvPr/>
          </p:nvSpPr>
          <p:spPr>
            <a:xfrm>
              <a:off x="3476820" y="1212526"/>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6" name="Oval 75">
              <a:extLst>
                <a:ext uri="{FF2B5EF4-FFF2-40B4-BE49-F238E27FC236}">
                  <a16:creationId xmlns:a16="http://schemas.microsoft.com/office/drawing/2014/main" id="{66463276-1433-450C-AC0F-B397B5D35385}"/>
                </a:ext>
              </a:extLst>
            </p:cNvPr>
            <p:cNvSpPr/>
            <p:nvPr/>
          </p:nvSpPr>
          <p:spPr>
            <a:xfrm>
              <a:off x="2981797" y="1832138"/>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7" name="Oval 76">
              <a:extLst>
                <a:ext uri="{FF2B5EF4-FFF2-40B4-BE49-F238E27FC236}">
                  <a16:creationId xmlns:a16="http://schemas.microsoft.com/office/drawing/2014/main" id="{3ED040AF-0F1C-4318-B525-1685655BF082}"/>
                </a:ext>
              </a:extLst>
            </p:cNvPr>
            <p:cNvSpPr/>
            <p:nvPr/>
          </p:nvSpPr>
          <p:spPr>
            <a:xfrm>
              <a:off x="3227640" y="1832138"/>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8" name="Oval 77">
              <a:extLst>
                <a:ext uri="{FF2B5EF4-FFF2-40B4-BE49-F238E27FC236}">
                  <a16:creationId xmlns:a16="http://schemas.microsoft.com/office/drawing/2014/main" id="{611D11AB-8DB6-4F43-AC52-21A94EF1AAEA}"/>
                </a:ext>
              </a:extLst>
            </p:cNvPr>
            <p:cNvSpPr/>
            <p:nvPr/>
          </p:nvSpPr>
          <p:spPr>
            <a:xfrm>
              <a:off x="3476820" y="1832138"/>
              <a:ext cx="135714"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86" name="Group 85">
            <a:extLst>
              <a:ext uri="{FF2B5EF4-FFF2-40B4-BE49-F238E27FC236}">
                <a16:creationId xmlns:a16="http://schemas.microsoft.com/office/drawing/2014/main" id="{4B2088BD-4D57-4796-89D6-5D47EDBEAF77}"/>
              </a:ext>
            </a:extLst>
          </p:cNvPr>
          <p:cNvGrpSpPr/>
          <p:nvPr/>
        </p:nvGrpSpPr>
        <p:grpSpPr>
          <a:xfrm>
            <a:off x="2963907" y="2660341"/>
            <a:ext cx="2012299" cy="1507948"/>
            <a:chOff x="2963907" y="2660341"/>
            <a:chExt cx="2012299" cy="1507948"/>
          </a:xfrm>
        </p:grpSpPr>
        <p:grpSp>
          <p:nvGrpSpPr>
            <p:cNvPr id="79" name="Group 78">
              <a:extLst>
                <a:ext uri="{FF2B5EF4-FFF2-40B4-BE49-F238E27FC236}">
                  <a16:creationId xmlns:a16="http://schemas.microsoft.com/office/drawing/2014/main" id="{2D8B61F8-BFA9-4ADB-A695-F4CD06F87539}"/>
                </a:ext>
              </a:extLst>
            </p:cNvPr>
            <p:cNvGrpSpPr/>
            <p:nvPr/>
          </p:nvGrpSpPr>
          <p:grpSpPr>
            <a:xfrm>
              <a:off x="2963907" y="2660342"/>
              <a:ext cx="856722" cy="869113"/>
              <a:chOff x="2963907" y="2660342"/>
              <a:chExt cx="856722" cy="869113"/>
            </a:xfrm>
          </p:grpSpPr>
          <p:sp>
            <p:nvSpPr>
              <p:cNvPr id="47" name="Oval 46">
                <a:extLst>
                  <a:ext uri="{FF2B5EF4-FFF2-40B4-BE49-F238E27FC236}">
                    <a16:creationId xmlns:a16="http://schemas.microsoft.com/office/drawing/2014/main" id="{8D61FB35-70B6-4D2D-9E0D-81F3C26173F1}"/>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6" name="Oval 45">
                <a:extLst>
                  <a:ext uri="{FF2B5EF4-FFF2-40B4-BE49-F238E27FC236}">
                    <a16:creationId xmlns:a16="http://schemas.microsoft.com/office/drawing/2014/main" id="{5571FF9F-F768-4AB5-8214-547507B6446E}"/>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80" name="Group 79">
              <a:extLst>
                <a:ext uri="{FF2B5EF4-FFF2-40B4-BE49-F238E27FC236}">
                  <a16:creationId xmlns:a16="http://schemas.microsoft.com/office/drawing/2014/main" id="{9F972F1F-EFAC-46B5-8B5C-52B53B5F8166}"/>
                </a:ext>
              </a:extLst>
            </p:cNvPr>
            <p:cNvGrpSpPr/>
            <p:nvPr/>
          </p:nvGrpSpPr>
          <p:grpSpPr>
            <a:xfrm>
              <a:off x="4119484" y="2660341"/>
              <a:ext cx="856722" cy="869113"/>
              <a:chOff x="2963907" y="2660342"/>
              <a:chExt cx="856722" cy="869113"/>
            </a:xfrm>
          </p:grpSpPr>
          <p:sp>
            <p:nvSpPr>
              <p:cNvPr id="81" name="Oval 80">
                <a:extLst>
                  <a:ext uri="{FF2B5EF4-FFF2-40B4-BE49-F238E27FC236}">
                    <a16:creationId xmlns:a16="http://schemas.microsoft.com/office/drawing/2014/main" id="{CAE99C5A-2F09-4908-9CC7-CAA26C8DAFBA}"/>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2" name="Oval 81">
                <a:extLst>
                  <a:ext uri="{FF2B5EF4-FFF2-40B4-BE49-F238E27FC236}">
                    <a16:creationId xmlns:a16="http://schemas.microsoft.com/office/drawing/2014/main" id="{1720F8A0-30C7-406D-B893-3FDED421058D}"/>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83" name="Group 82">
              <a:extLst>
                <a:ext uri="{FF2B5EF4-FFF2-40B4-BE49-F238E27FC236}">
                  <a16:creationId xmlns:a16="http://schemas.microsoft.com/office/drawing/2014/main" id="{E07DF6DD-9C5B-4545-876A-F51FB593E574}"/>
                </a:ext>
              </a:extLst>
            </p:cNvPr>
            <p:cNvGrpSpPr/>
            <p:nvPr/>
          </p:nvGrpSpPr>
          <p:grpSpPr>
            <a:xfrm>
              <a:off x="3540760" y="3299176"/>
              <a:ext cx="856722" cy="869113"/>
              <a:chOff x="2963907" y="2660342"/>
              <a:chExt cx="856722" cy="869113"/>
            </a:xfrm>
          </p:grpSpPr>
          <p:sp>
            <p:nvSpPr>
              <p:cNvPr id="84" name="Oval 83">
                <a:extLst>
                  <a:ext uri="{FF2B5EF4-FFF2-40B4-BE49-F238E27FC236}">
                    <a16:creationId xmlns:a16="http://schemas.microsoft.com/office/drawing/2014/main" id="{593C3BDA-CCF4-47C0-AF9C-383F6392F037}"/>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5" name="Oval 84">
                <a:extLst>
                  <a:ext uri="{FF2B5EF4-FFF2-40B4-BE49-F238E27FC236}">
                    <a16:creationId xmlns:a16="http://schemas.microsoft.com/office/drawing/2014/main" id="{7AB66DEC-DB52-4366-A542-8DBF5C3D3E45}"/>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grpSp>
        <p:nvGrpSpPr>
          <p:cNvPr id="87" name="Group 86">
            <a:extLst>
              <a:ext uri="{FF2B5EF4-FFF2-40B4-BE49-F238E27FC236}">
                <a16:creationId xmlns:a16="http://schemas.microsoft.com/office/drawing/2014/main" id="{0D9478C0-595E-4D92-A1D0-0DA73814B1C0}"/>
              </a:ext>
            </a:extLst>
          </p:cNvPr>
          <p:cNvGrpSpPr/>
          <p:nvPr/>
        </p:nvGrpSpPr>
        <p:grpSpPr>
          <a:xfrm rot="10800000">
            <a:off x="4697855" y="2672067"/>
            <a:ext cx="2012299" cy="1507948"/>
            <a:chOff x="2963907" y="2660341"/>
            <a:chExt cx="2012299" cy="1507948"/>
          </a:xfrm>
        </p:grpSpPr>
        <p:grpSp>
          <p:nvGrpSpPr>
            <p:cNvPr id="88" name="Group 87">
              <a:extLst>
                <a:ext uri="{FF2B5EF4-FFF2-40B4-BE49-F238E27FC236}">
                  <a16:creationId xmlns:a16="http://schemas.microsoft.com/office/drawing/2014/main" id="{1DBD6851-4568-42CB-803E-F5F48394A486}"/>
                </a:ext>
              </a:extLst>
            </p:cNvPr>
            <p:cNvGrpSpPr/>
            <p:nvPr/>
          </p:nvGrpSpPr>
          <p:grpSpPr>
            <a:xfrm>
              <a:off x="2963907" y="2660342"/>
              <a:ext cx="856722" cy="869113"/>
              <a:chOff x="2963907" y="2660342"/>
              <a:chExt cx="856722" cy="869113"/>
            </a:xfrm>
          </p:grpSpPr>
          <p:sp>
            <p:nvSpPr>
              <p:cNvPr id="95" name="Oval 94">
                <a:extLst>
                  <a:ext uri="{FF2B5EF4-FFF2-40B4-BE49-F238E27FC236}">
                    <a16:creationId xmlns:a16="http://schemas.microsoft.com/office/drawing/2014/main" id="{A2E09EE3-87A0-42AF-B2BC-F09ECCF1A5E3}"/>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96" name="Oval 95">
                <a:extLst>
                  <a:ext uri="{FF2B5EF4-FFF2-40B4-BE49-F238E27FC236}">
                    <a16:creationId xmlns:a16="http://schemas.microsoft.com/office/drawing/2014/main" id="{2DD6B508-C11B-4FA6-89A6-E5D2B88FBB3F}"/>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89" name="Group 88">
              <a:extLst>
                <a:ext uri="{FF2B5EF4-FFF2-40B4-BE49-F238E27FC236}">
                  <a16:creationId xmlns:a16="http://schemas.microsoft.com/office/drawing/2014/main" id="{AED7E78A-02AD-468A-8C82-19341BC523FF}"/>
                </a:ext>
              </a:extLst>
            </p:cNvPr>
            <p:cNvGrpSpPr/>
            <p:nvPr/>
          </p:nvGrpSpPr>
          <p:grpSpPr>
            <a:xfrm>
              <a:off x="4119484" y="2660341"/>
              <a:ext cx="856722" cy="869113"/>
              <a:chOff x="2963907" y="2660342"/>
              <a:chExt cx="856722" cy="869113"/>
            </a:xfrm>
          </p:grpSpPr>
          <p:sp>
            <p:nvSpPr>
              <p:cNvPr id="93" name="Oval 92">
                <a:extLst>
                  <a:ext uri="{FF2B5EF4-FFF2-40B4-BE49-F238E27FC236}">
                    <a16:creationId xmlns:a16="http://schemas.microsoft.com/office/drawing/2014/main" id="{209F438E-CC1D-4B13-A0FF-9B27852BE259}"/>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94" name="Oval 93">
                <a:extLst>
                  <a:ext uri="{FF2B5EF4-FFF2-40B4-BE49-F238E27FC236}">
                    <a16:creationId xmlns:a16="http://schemas.microsoft.com/office/drawing/2014/main" id="{B8EE0497-D8BF-449E-892A-415A1E6D5EF2}"/>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90" name="Group 89">
              <a:extLst>
                <a:ext uri="{FF2B5EF4-FFF2-40B4-BE49-F238E27FC236}">
                  <a16:creationId xmlns:a16="http://schemas.microsoft.com/office/drawing/2014/main" id="{CC8BC6AB-1E96-4485-91D5-1FF971D8077D}"/>
                </a:ext>
              </a:extLst>
            </p:cNvPr>
            <p:cNvGrpSpPr/>
            <p:nvPr/>
          </p:nvGrpSpPr>
          <p:grpSpPr>
            <a:xfrm>
              <a:off x="3540760" y="3299176"/>
              <a:ext cx="856722" cy="869113"/>
              <a:chOff x="2963907" y="2660342"/>
              <a:chExt cx="856722" cy="869113"/>
            </a:xfrm>
          </p:grpSpPr>
          <p:sp>
            <p:nvSpPr>
              <p:cNvPr id="91" name="Oval 90">
                <a:extLst>
                  <a:ext uri="{FF2B5EF4-FFF2-40B4-BE49-F238E27FC236}">
                    <a16:creationId xmlns:a16="http://schemas.microsoft.com/office/drawing/2014/main" id="{4004217D-874A-41D7-B1CA-008FE86854CB}"/>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92" name="Oval 91">
                <a:extLst>
                  <a:ext uri="{FF2B5EF4-FFF2-40B4-BE49-F238E27FC236}">
                    <a16:creationId xmlns:a16="http://schemas.microsoft.com/office/drawing/2014/main" id="{95A2E749-0F3C-4D3B-9E9F-4343937847BE}"/>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grpSp>
        <p:nvGrpSpPr>
          <p:cNvPr id="98" name="Group 97">
            <a:extLst>
              <a:ext uri="{FF2B5EF4-FFF2-40B4-BE49-F238E27FC236}">
                <a16:creationId xmlns:a16="http://schemas.microsoft.com/office/drawing/2014/main" id="{FCD42C2D-A492-4FF5-988B-2A0E567F4214}"/>
              </a:ext>
            </a:extLst>
          </p:cNvPr>
          <p:cNvGrpSpPr/>
          <p:nvPr/>
        </p:nvGrpSpPr>
        <p:grpSpPr>
          <a:xfrm>
            <a:off x="2578099" y="4697235"/>
            <a:ext cx="856722" cy="869113"/>
            <a:chOff x="2963907" y="2660342"/>
            <a:chExt cx="856722" cy="869113"/>
          </a:xfrm>
        </p:grpSpPr>
        <p:sp>
          <p:nvSpPr>
            <p:cNvPr id="105" name="Oval 104">
              <a:extLst>
                <a:ext uri="{FF2B5EF4-FFF2-40B4-BE49-F238E27FC236}">
                  <a16:creationId xmlns:a16="http://schemas.microsoft.com/office/drawing/2014/main" id="{C1BB880D-D9A6-4184-924E-9B32C777D15E}"/>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6" name="Oval 105">
              <a:extLst>
                <a:ext uri="{FF2B5EF4-FFF2-40B4-BE49-F238E27FC236}">
                  <a16:creationId xmlns:a16="http://schemas.microsoft.com/office/drawing/2014/main" id="{5A3B63C9-5520-4E8D-98D1-0BC584831FEE}"/>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99" name="Group 98">
            <a:extLst>
              <a:ext uri="{FF2B5EF4-FFF2-40B4-BE49-F238E27FC236}">
                <a16:creationId xmlns:a16="http://schemas.microsoft.com/office/drawing/2014/main" id="{21FA852B-37CB-41F6-BF89-A9C13F7439A7}"/>
              </a:ext>
            </a:extLst>
          </p:cNvPr>
          <p:cNvGrpSpPr/>
          <p:nvPr/>
        </p:nvGrpSpPr>
        <p:grpSpPr>
          <a:xfrm>
            <a:off x="3558293" y="4697234"/>
            <a:ext cx="856722" cy="869113"/>
            <a:chOff x="2963907" y="2660342"/>
            <a:chExt cx="856722" cy="869113"/>
          </a:xfrm>
        </p:grpSpPr>
        <p:sp>
          <p:nvSpPr>
            <p:cNvPr id="103" name="Oval 102">
              <a:extLst>
                <a:ext uri="{FF2B5EF4-FFF2-40B4-BE49-F238E27FC236}">
                  <a16:creationId xmlns:a16="http://schemas.microsoft.com/office/drawing/2014/main" id="{9CBAE5F2-8677-498C-A8D7-C25A687F2FF5}"/>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4" name="Oval 103">
              <a:extLst>
                <a:ext uri="{FF2B5EF4-FFF2-40B4-BE49-F238E27FC236}">
                  <a16:creationId xmlns:a16="http://schemas.microsoft.com/office/drawing/2014/main" id="{1D94176F-9845-4A0F-B0DD-8EB0113CD532}"/>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00" name="Group 99">
            <a:extLst>
              <a:ext uri="{FF2B5EF4-FFF2-40B4-BE49-F238E27FC236}">
                <a16:creationId xmlns:a16="http://schemas.microsoft.com/office/drawing/2014/main" id="{1EA2FB64-449E-4D4C-AC8D-F07BF5D4E9D0}"/>
              </a:ext>
            </a:extLst>
          </p:cNvPr>
          <p:cNvGrpSpPr/>
          <p:nvPr/>
        </p:nvGrpSpPr>
        <p:grpSpPr>
          <a:xfrm>
            <a:off x="3065700" y="5401172"/>
            <a:ext cx="856722" cy="869113"/>
            <a:chOff x="2963907" y="2660342"/>
            <a:chExt cx="856722" cy="869113"/>
          </a:xfrm>
        </p:grpSpPr>
        <p:sp>
          <p:nvSpPr>
            <p:cNvPr id="101" name="Oval 100">
              <a:extLst>
                <a:ext uri="{FF2B5EF4-FFF2-40B4-BE49-F238E27FC236}">
                  <a16:creationId xmlns:a16="http://schemas.microsoft.com/office/drawing/2014/main" id="{E266895A-3861-4703-86F1-26967B918441}"/>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2" name="Oval 101">
              <a:extLst>
                <a:ext uri="{FF2B5EF4-FFF2-40B4-BE49-F238E27FC236}">
                  <a16:creationId xmlns:a16="http://schemas.microsoft.com/office/drawing/2014/main" id="{C2EDE6A3-4412-48A0-873A-CA8023379306}"/>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07" name="Group 106">
            <a:extLst>
              <a:ext uri="{FF2B5EF4-FFF2-40B4-BE49-F238E27FC236}">
                <a16:creationId xmlns:a16="http://schemas.microsoft.com/office/drawing/2014/main" id="{036457A5-A4BB-46E4-97B5-4AD617BEB94D}"/>
              </a:ext>
            </a:extLst>
          </p:cNvPr>
          <p:cNvGrpSpPr/>
          <p:nvPr/>
        </p:nvGrpSpPr>
        <p:grpSpPr>
          <a:xfrm>
            <a:off x="4030576" y="5402979"/>
            <a:ext cx="856722" cy="869113"/>
            <a:chOff x="2963907" y="2660342"/>
            <a:chExt cx="856722" cy="869113"/>
          </a:xfrm>
        </p:grpSpPr>
        <p:sp>
          <p:nvSpPr>
            <p:cNvPr id="108" name="Oval 107">
              <a:extLst>
                <a:ext uri="{FF2B5EF4-FFF2-40B4-BE49-F238E27FC236}">
                  <a16:creationId xmlns:a16="http://schemas.microsoft.com/office/drawing/2014/main" id="{08D57D1D-33F7-447D-A6D8-C59BE26D645F}"/>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9" name="Oval 108">
              <a:extLst>
                <a:ext uri="{FF2B5EF4-FFF2-40B4-BE49-F238E27FC236}">
                  <a16:creationId xmlns:a16="http://schemas.microsoft.com/office/drawing/2014/main" id="{A9EECA4E-3F59-41D8-A357-F5E89F04D95A}"/>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10" name="Group 109">
            <a:extLst>
              <a:ext uri="{FF2B5EF4-FFF2-40B4-BE49-F238E27FC236}">
                <a16:creationId xmlns:a16="http://schemas.microsoft.com/office/drawing/2014/main" id="{B349663B-F93C-4EC6-A47D-9A8D518AA323}"/>
              </a:ext>
            </a:extLst>
          </p:cNvPr>
          <p:cNvGrpSpPr/>
          <p:nvPr/>
        </p:nvGrpSpPr>
        <p:grpSpPr>
          <a:xfrm>
            <a:off x="4520210" y="4698707"/>
            <a:ext cx="856722" cy="869113"/>
            <a:chOff x="2963907" y="2660342"/>
            <a:chExt cx="856722" cy="869113"/>
          </a:xfrm>
        </p:grpSpPr>
        <p:sp>
          <p:nvSpPr>
            <p:cNvPr id="111" name="Oval 110">
              <a:extLst>
                <a:ext uri="{FF2B5EF4-FFF2-40B4-BE49-F238E27FC236}">
                  <a16:creationId xmlns:a16="http://schemas.microsoft.com/office/drawing/2014/main" id="{04B5DE80-C9C6-4C9D-A1F7-3DF2EDF47482}"/>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12" name="Oval 111">
              <a:extLst>
                <a:ext uri="{FF2B5EF4-FFF2-40B4-BE49-F238E27FC236}">
                  <a16:creationId xmlns:a16="http://schemas.microsoft.com/office/drawing/2014/main" id="{8556F983-44A6-426D-83AE-D6585085A0C6}"/>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13" name="Group 112">
            <a:extLst>
              <a:ext uri="{FF2B5EF4-FFF2-40B4-BE49-F238E27FC236}">
                <a16:creationId xmlns:a16="http://schemas.microsoft.com/office/drawing/2014/main" id="{EE435FB1-B092-4A1E-81C7-332F40C2C319}"/>
              </a:ext>
            </a:extLst>
          </p:cNvPr>
          <p:cNvGrpSpPr/>
          <p:nvPr/>
        </p:nvGrpSpPr>
        <p:grpSpPr>
          <a:xfrm>
            <a:off x="5500404" y="4698706"/>
            <a:ext cx="856722" cy="869113"/>
            <a:chOff x="2963907" y="2660342"/>
            <a:chExt cx="856722" cy="869113"/>
          </a:xfrm>
        </p:grpSpPr>
        <p:sp>
          <p:nvSpPr>
            <p:cNvPr id="114" name="Oval 113">
              <a:extLst>
                <a:ext uri="{FF2B5EF4-FFF2-40B4-BE49-F238E27FC236}">
                  <a16:creationId xmlns:a16="http://schemas.microsoft.com/office/drawing/2014/main" id="{DB46001F-4EB4-4703-A4AB-E3189A5B2FE1}"/>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15" name="Oval 114">
              <a:extLst>
                <a:ext uri="{FF2B5EF4-FFF2-40B4-BE49-F238E27FC236}">
                  <a16:creationId xmlns:a16="http://schemas.microsoft.com/office/drawing/2014/main" id="{E4080AD2-8598-4992-A058-35E4EB71D87C}"/>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16" name="Group 115">
            <a:extLst>
              <a:ext uri="{FF2B5EF4-FFF2-40B4-BE49-F238E27FC236}">
                <a16:creationId xmlns:a16="http://schemas.microsoft.com/office/drawing/2014/main" id="{8DD2F41C-C9A7-468F-9EC9-FC8C6EA1C470}"/>
              </a:ext>
            </a:extLst>
          </p:cNvPr>
          <p:cNvGrpSpPr/>
          <p:nvPr/>
        </p:nvGrpSpPr>
        <p:grpSpPr>
          <a:xfrm>
            <a:off x="5007811" y="5402644"/>
            <a:ext cx="856722" cy="869113"/>
            <a:chOff x="2963907" y="2660342"/>
            <a:chExt cx="856722" cy="869113"/>
          </a:xfrm>
        </p:grpSpPr>
        <p:sp>
          <p:nvSpPr>
            <p:cNvPr id="117" name="Oval 116">
              <a:extLst>
                <a:ext uri="{FF2B5EF4-FFF2-40B4-BE49-F238E27FC236}">
                  <a16:creationId xmlns:a16="http://schemas.microsoft.com/office/drawing/2014/main" id="{6A08AF04-141F-4FCF-A4B9-12BC3D63F4D8}"/>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18" name="Oval 117">
              <a:extLst>
                <a:ext uri="{FF2B5EF4-FFF2-40B4-BE49-F238E27FC236}">
                  <a16:creationId xmlns:a16="http://schemas.microsoft.com/office/drawing/2014/main" id="{B4FE1643-91B9-45D6-AD14-FB2C267FB7A2}"/>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19" name="Group 118">
            <a:extLst>
              <a:ext uri="{FF2B5EF4-FFF2-40B4-BE49-F238E27FC236}">
                <a16:creationId xmlns:a16="http://schemas.microsoft.com/office/drawing/2014/main" id="{57BA1E83-A25B-4DD0-89A6-F920BDE2A410}"/>
              </a:ext>
            </a:extLst>
          </p:cNvPr>
          <p:cNvGrpSpPr/>
          <p:nvPr/>
        </p:nvGrpSpPr>
        <p:grpSpPr>
          <a:xfrm>
            <a:off x="5972687" y="5404451"/>
            <a:ext cx="856722" cy="869113"/>
            <a:chOff x="2963907" y="2660342"/>
            <a:chExt cx="856722" cy="869113"/>
          </a:xfrm>
        </p:grpSpPr>
        <p:sp>
          <p:nvSpPr>
            <p:cNvPr id="120" name="Oval 119">
              <a:extLst>
                <a:ext uri="{FF2B5EF4-FFF2-40B4-BE49-F238E27FC236}">
                  <a16:creationId xmlns:a16="http://schemas.microsoft.com/office/drawing/2014/main" id="{90E7BC6C-3E7D-4E1D-B519-E0E0DD402148}"/>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1" name="Oval 120">
              <a:extLst>
                <a:ext uri="{FF2B5EF4-FFF2-40B4-BE49-F238E27FC236}">
                  <a16:creationId xmlns:a16="http://schemas.microsoft.com/office/drawing/2014/main" id="{883B0B94-E2CE-4756-A4D2-935BC9FEE94A}"/>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sp>
        <p:nvSpPr>
          <p:cNvPr id="123" name="Oval 122">
            <a:extLst>
              <a:ext uri="{FF2B5EF4-FFF2-40B4-BE49-F238E27FC236}">
                <a16:creationId xmlns:a16="http://schemas.microsoft.com/office/drawing/2014/main" id="{9E2EC93A-B6C4-4E59-BD65-2E32280ABC89}"/>
              </a:ext>
            </a:extLst>
          </p:cNvPr>
          <p:cNvSpPr/>
          <p:nvPr/>
        </p:nvSpPr>
        <p:spPr>
          <a:xfrm>
            <a:off x="7554873" y="1224110"/>
            <a:ext cx="140572" cy="140572"/>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4" name="Oval 123">
            <a:extLst>
              <a:ext uri="{FF2B5EF4-FFF2-40B4-BE49-F238E27FC236}">
                <a16:creationId xmlns:a16="http://schemas.microsoft.com/office/drawing/2014/main" id="{2D708366-3E86-4A66-829A-2CE535551F5F}"/>
              </a:ext>
            </a:extLst>
          </p:cNvPr>
          <p:cNvSpPr/>
          <p:nvPr/>
        </p:nvSpPr>
        <p:spPr>
          <a:xfrm>
            <a:off x="7917883" y="1089456"/>
            <a:ext cx="140572" cy="140572"/>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5" name="Oval 124">
            <a:extLst>
              <a:ext uri="{FF2B5EF4-FFF2-40B4-BE49-F238E27FC236}">
                <a16:creationId xmlns:a16="http://schemas.microsoft.com/office/drawing/2014/main" id="{AEB42DAD-7642-4B78-96A5-4C9D21218640}"/>
              </a:ext>
            </a:extLst>
          </p:cNvPr>
          <p:cNvSpPr/>
          <p:nvPr/>
        </p:nvSpPr>
        <p:spPr>
          <a:xfrm>
            <a:off x="8269951" y="1221151"/>
            <a:ext cx="140572" cy="140572"/>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6" name="Oval 125">
            <a:extLst>
              <a:ext uri="{FF2B5EF4-FFF2-40B4-BE49-F238E27FC236}">
                <a16:creationId xmlns:a16="http://schemas.microsoft.com/office/drawing/2014/main" id="{98483AD1-F494-4126-BE43-7EEF96ECC6E0}"/>
              </a:ext>
            </a:extLst>
          </p:cNvPr>
          <p:cNvSpPr/>
          <p:nvPr/>
        </p:nvSpPr>
        <p:spPr>
          <a:xfrm>
            <a:off x="7426137" y="1552226"/>
            <a:ext cx="140572" cy="140572"/>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7" name="Oval 126">
            <a:extLst>
              <a:ext uri="{FF2B5EF4-FFF2-40B4-BE49-F238E27FC236}">
                <a16:creationId xmlns:a16="http://schemas.microsoft.com/office/drawing/2014/main" id="{9A1F926D-4571-4055-B471-EA1DAAD5EC39}"/>
              </a:ext>
            </a:extLst>
          </p:cNvPr>
          <p:cNvSpPr/>
          <p:nvPr/>
        </p:nvSpPr>
        <p:spPr>
          <a:xfrm>
            <a:off x="7569107" y="1913250"/>
            <a:ext cx="140572" cy="140572"/>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8" name="Oval 127">
            <a:extLst>
              <a:ext uri="{FF2B5EF4-FFF2-40B4-BE49-F238E27FC236}">
                <a16:creationId xmlns:a16="http://schemas.microsoft.com/office/drawing/2014/main" id="{C4472ACC-5900-48F2-863E-119BB0E06DFC}"/>
              </a:ext>
            </a:extLst>
          </p:cNvPr>
          <p:cNvSpPr/>
          <p:nvPr/>
        </p:nvSpPr>
        <p:spPr>
          <a:xfrm>
            <a:off x="7917644" y="2025090"/>
            <a:ext cx="140572" cy="140572"/>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9" name="Oval 128">
            <a:extLst>
              <a:ext uri="{FF2B5EF4-FFF2-40B4-BE49-F238E27FC236}">
                <a16:creationId xmlns:a16="http://schemas.microsoft.com/office/drawing/2014/main" id="{82CB7815-8465-41B3-9364-B00A6E01A5C5}"/>
              </a:ext>
            </a:extLst>
          </p:cNvPr>
          <p:cNvSpPr/>
          <p:nvPr/>
        </p:nvSpPr>
        <p:spPr>
          <a:xfrm>
            <a:off x="8251200" y="1884518"/>
            <a:ext cx="140572" cy="140572"/>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0" name="Oval 129">
            <a:extLst>
              <a:ext uri="{FF2B5EF4-FFF2-40B4-BE49-F238E27FC236}">
                <a16:creationId xmlns:a16="http://schemas.microsoft.com/office/drawing/2014/main" id="{C6C0D5AF-D4F8-4354-99A0-2531EA4C2017}"/>
              </a:ext>
            </a:extLst>
          </p:cNvPr>
          <p:cNvSpPr/>
          <p:nvPr/>
        </p:nvSpPr>
        <p:spPr>
          <a:xfrm>
            <a:off x="8401646" y="1561103"/>
            <a:ext cx="140572" cy="140572"/>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33" name="Group 132">
            <a:extLst>
              <a:ext uri="{FF2B5EF4-FFF2-40B4-BE49-F238E27FC236}">
                <a16:creationId xmlns:a16="http://schemas.microsoft.com/office/drawing/2014/main" id="{3B16FFAA-4722-4B0F-B46E-F63CE0F86244}"/>
              </a:ext>
            </a:extLst>
          </p:cNvPr>
          <p:cNvGrpSpPr/>
          <p:nvPr/>
        </p:nvGrpSpPr>
        <p:grpSpPr>
          <a:xfrm>
            <a:off x="7559569" y="2478777"/>
            <a:ext cx="856722" cy="869113"/>
            <a:chOff x="2963907" y="2660342"/>
            <a:chExt cx="856722" cy="869113"/>
          </a:xfrm>
        </p:grpSpPr>
        <p:sp>
          <p:nvSpPr>
            <p:cNvPr id="140" name="Oval 139">
              <a:extLst>
                <a:ext uri="{FF2B5EF4-FFF2-40B4-BE49-F238E27FC236}">
                  <a16:creationId xmlns:a16="http://schemas.microsoft.com/office/drawing/2014/main" id="{BE10AFDB-9483-4B64-B56F-E956BB1A150D}"/>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1" name="Oval 140">
              <a:extLst>
                <a:ext uri="{FF2B5EF4-FFF2-40B4-BE49-F238E27FC236}">
                  <a16:creationId xmlns:a16="http://schemas.microsoft.com/office/drawing/2014/main" id="{AB3318E3-A964-428A-BA7B-109FD656D745}"/>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34" name="Group 133">
            <a:extLst>
              <a:ext uri="{FF2B5EF4-FFF2-40B4-BE49-F238E27FC236}">
                <a16:creationId xmlns:a16="http://schemas.microsoft.com/office/drawing/2014/main" id="{A968524D-BD2D-4B19-BD06-7D0E545EEE0B}"/>
              </a:ext>
            </a:extLst>
          </p:cNvPr>
          <p:cNvGrpSpPr/>
          <p:nvPr/>
        </p:nvGrpSpPr>
        <p:grpSpPr>
          <a:xfrm>
            <a:off x="7553801" y="4643095"/>
            <a:ext cx="856722" cy="869113"/>
            <a:chOff x="2963907" y="2660342"/>
            <a:chExt cx="856722" cy="869113"/>
          </a:xfrm>
        </p:grpSpPr>
        <p:sp>
          <p:nvSpPr>
            <p:cNvPr id="138" name="Oval 137">
              <a:extLst>
                <a:ext uri="{FF2B5EF4-FFF2-40B4-BE49-F238E27FC236}">
                  <a16:creationId xmlns:a16="http://schemas.microsoft.com/office/drawing/2014/main" id="{9A8412E3-65FF-41A2-A7BF-83EC4DCE975F}"/>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9" name="Oval 138">
              <a:extLst>
                <a:ext uri="{FF2B5EF4-FFF2-40B4-BE49-F238E27FC236}">
                  <a16:creationId xmlns:a16="http://schemas.microsoft.com/office/drawing/2014/main" id="{A8DF367E-56DB-4778-A5F2-EE8D15F9B2B9}"/>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35" name="Group 134">
            <a:extLst>
              <a:ext uri="{FF2B5EF4-FFF2-40B4-BE49-F238E27FC236}">
                <a16:creationId xmlns:a16="http://schemas.microsoft.com/office/drawing/2014/main" id="{8298DA1F-744E-435A-A4D0-E133B7C6AE94}"/>
              </a:ext>
            </a:extLst>
          </p:cNvPr>
          <p:cNvGrpSpPr/>
          <p:nvPr/>
        </p:nvGrpSpPr>
        <p:grpSpPr>
          <a:xfrm>
            <a:off x="7559233" y="3415936"/>
            <a:ext cx="856722" cy="869113"/>
            <a:chOff x="2963907" y="2660342"/>
            <a:chExt cx="856722" cy="869113"/>
          </a:xfrm>
        </p:grpSpPr>
        <p:sp>
          <p:nvSpPr>
            <p:cNvPr id="136" name="Oval 135">
              <a:extLst>
                <a:ext uri="{FF2B5EF4-FFF2-40B4-BE49-F238E27FC236}">
                  <a16:creationId xmlns:a16="http://schemas.microsoft.com/office/drawing/2014/main" id="{9D527742-C2B0-431F-AA27-DC315C006954}"/>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7" name="Oval 136">
              <a:extLst>
                <a:ext uri="{FF2B5EF4-FFF2-40B4-BE49-F238E27FC236}">
                  <a16:creationId xmlns:a16="http://schemas.microsoft.com/office/drawing/2014/main" id="{BDD484A1-365A-4EB6-8BA1-42578108C9DC}"/>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42" name="Group 141">
            <a:extLst>
              <a:ext uri="{FF2B5EF4-FFF2-40B4-BE49-F238E27FC236}">
                <a16:creationId xmlns:a16="http://schemas.microsoft.com/office/drawing/2014/main" id="{FE96984F-A1C4-47D9-BC3C-4CE842C35EF3}"/>
              </a:ext>
            </a:extLst>
          </p:cNvPr>
          <p:cNvGrpSpPr/>
          <p:nvPr/>
        </p:nvGrpSpPr>
        <p:grpSpPr>
          <a:xfrm>
            <a:off x="7963729" y="5346294"/>
            <a:ext cx="856722" cy="869113"/>
            <a:chOff x="2963907" y="2660342"/>
            <a:chExt cx="856722" cy="869113"/>
          </a:xfrm>
        </p:grpSpPr>
        <p:sp>
          <p:nvSpPr>
            <p:cNvPr id="143" name="Oval 142">
              <a:extLst>
                <a:ext uri="{FF2B5EF4-FFF2-40B4-BE49-F238E27FC236}">
                  <a16:creationId xmlns:a16="http://schemas.microsoft.com/office/drawing/2014/main" id="{FCC5EA5E-6812-40FD-92E9-B8777759AE82}"/>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4" name="Oval 143">
              <a:extLst>
                <a:ext uri="{FF2B5EF4-FFF2-40B4-BE49-F238E27FC236}">
                  <a16:creationId xmlns:a16="http://schemas.microsoft.com/office/drawing/2014/main" id="{3CC79FF6-8BFA-490F-BBCA-F29BA6FBABE2}"/>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45" name="Group 144">
            <a:extLst>
              <a:ext uri="{FF2B5EF4-FFF2-40B4-BE49-F238E27FC236}">
                <a16:creationId xmlns:a16="http://schemas.microsoft.com/office/drawing/2014/main" id="{30C20332-6E17-4FCF-9485-7910908C4462}"/>
              </a:ext>
            </a:extLst>
          </p:cNvPr>
          <p:cNvGrpSpPr/>
          <p:nvPr/>
        </p:nvGrpSpPr>
        <p:grpSpPr>
          <a:xfrm>
            <a:off x="7149031" y="5344484"/>
            <a:ext cx="856722" cy="869113"/>
            <a:chOff x="2963907" y="2660342"/>
            <a:chExt cx="856722" cy="869113"/>
          </a:xfrm>
        </p:grpSpPr>
        <p:sp>
          <p:nvSpPr>
            <p:cNvPr id="146" name="Oval 145">
              <a:extLst>
                <a:ext uri="{FF2B5EF4-FFF2-40B4-BE49-F238E27FC236}">
                  <a16:creationId xmlns:a16="http://schemas.microsoft.com/office/drawing/2014/main" id="{C1191DB8-9395-4F87-9793-F7D4325A0075}"/>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7" name="Oval 146">
              <a:extLst>
                <a:ext uri="{FF2B5EF4-FFF2-40B4-BE49-F238E27FC236}">
                  <a16:creationId xmlns:a16="http://schemas.microsoft.com/office/drawing/2014/main" id="{4A5C20DC-6099-4163-A930-39297B669B3C}"/>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pic>
        <p:nvPicPr>
          <p:cNvPr id="122" name="Graphic 121">
            <a:extLst>
              <a:ext uri="{FF2B5EF4-FFF2-40B4-BE49-F238E27FC236}">
                <a16:creationId xmlns:a16="http://schemas.microsoft.com/office/drawing/2014/main" id="{DC38D366-A95C-46BF-9D1F-EE2CA8A8442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6508249"/>
            <a:ext cx="914400" cy="121275"/>
          </a:xfrm>
          <a:prstGeom prst="rect">
            <a:avLst/>
          </a:prstGeom>
        </p:spPr>
      </p:pic>
      <p:sp>
        <p:nvSpPr>
          <p:cNvPr id="131" name="Oval 130">
            <a:extLst>
              <a:ext uri="{FF2B5EF4-FFF2-40B4-BE49-F238E27FC236}">
                <a16:creationId xmlns:a16="http://schemas.microsoft.com/office/drawing/2014/main" id="{BED72AD5-BCB2-4838-82B5-2C6E4FE2A033}"/>
              </a:ext>
            </a:extLst>
          </p:cNvPr>
          <p:cNvSpPr>
            <a:spLocks noChangeAspect="1"/>
          </p:cNvSpPr>
          <p:nvPr/>
        </p:nvSpPr>
        <p:spPr>
          <a:xfrm>
            <a:off x="8820451" y="438319"/>
            <a:ext cx="419086" cy="419086"/>
          </a:xfrm>
          <a:prstGeom prst="ellips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alpha val="95000"/>
                </a:srgbClr>
              </a:solidFill>
              <a:effectLst/>
              <a:uLnTx/>
              <a:uFillTx/>
              <a:latin typeface="PW Centra No2"/>
              <a:ea typeface="+mn-ea"/>
              <a:cs typeface="+mn-cs"/>
            </a:endParaRPr>
          </a:p>
        </p:txBody>
      </p:sp>
      <p:sp>
        <p:nvSpPr>
          <p:cNvPr id="132" name="Rectangle 131">
            <a:extLst>
              <a:ext uri="{FF2B5EF4-FFF2-40B4-BE49-F238E27FC236}">
                <a16:creationId xmlns:a16="http://schemas.microsoft.com/office/drawing/2014/main" id="{CAFAB6DB-730F-4DB2-A256-57C7C05CAB13}"/>
              </a:ext>
            </a:extLst>
          </p:cNvPr>
          <p:cNvSpPr/>
          <p:nvPr/>
        </p:nvSpPr>
        <p:spPr>
          <a:xfrm>
            <a:off x="9228387" y="524787"/>
            <a:ext cx="91179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4635"/>
                </a:solidFill>
                <a:effectLst/>
                <a:uLnTx/>
                <a:uFillTx/>
                <a:latin typeface="PW Centra No2"/>
                <a:ea typeface="+mn-ea"/>
                <a:cs typeface="+mn-cs"/>
              </a:rPr>
              <a:t>6 ft. </a:t>
            </a:r>
            <a:r>
              <a:rPr lang="en-US" sz="1000">
                <a:solidFill>
                  <a:srgbClr val="FF4635"/>
                </a:solidFill>
                <a:latin typeface="PW Centra No2"/>
              </a:rPr>
              <a:t>Diameter</a:t>
            </a:r>
            <a:endParaRPr kumimoji="0" lang="en-US" sz="1000" b="0" i="0" u="none" strike="noStrike" kern="1200" cap="none" spc="0" normalizeH="0" baseline="0" noProof="0">
              <a:ln>
                <a:noFill/>
              </a:ln>
              <a:solidFill>
                <a:srgbClr val="FF4635"/>
              </a:solidFill>
              <a:effectLst/>
              <a:uLnTx/>
              <a:uFillTx/>
              <a:latin typeface="PW Centra No2"/>
              <a:ea typeface="+mn-ea"/>
              <a:cs typeface="+mn-cs"/>
            </a:endParaRPr>
          </a:p>
        </p:txBody>
      </p:sp>
    </p:spTree>
    <p:extLst>
      <p:ext uri="{BB962C8B-B14F-4D97-AF65-F5344CB8AC3E}">
        <p14:creationId xmlns:p14="http://schemas.microsoft.com/office/powerpoint/2010/main" val="135347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68C99F-2181-46C1-96B6-5D73BB36F221}"/>
              </a:ext>
            </a:extLst>
          </p:cNvPr>
          <p:cNvSpPr>
            <a:spLocks noGrp="1"/>
          </p:cNvSpPr>
          <p:nvPr>
            <p:ph type="ctrTitle"/>
          </p:nvPr>
        </p:nvSpPr>
        <p:spPr>
          <a:xfrm>
            <a:off x="0" y="0"/>
            <a:ext cx="12192000" cy="6858000"/>
          </a:xfrm>
          <a:noFill/>
        </p:spPr>
        <p:txBody>
          <a:bodyPr>
            <a:normAutofit/>
          </a:bodyPr>
          <a:lstStyle/>
          <a:p>
            <a:r>
              <a:rPr lang="en-US" sz="4400">
                <a:solidFill>
                  <a:schemeClr val="tx1"/>
                </a:solidFill>
              </a:rPr>
              <a:t>Goal 2: </a:t>
            </a:r>
            <a:r>
              <a:rPr lang="en-US" sz="4400" b="0">
                <a:solidFill>
                  <a:schemeClr val="tx1"/>
                </a:solidFill>
              </a:rPr>
              <a:t>Understand the strategies to confidently communicate &amp; make decisions during this transition </a:t>
            </a:r>
          </a:p>
        </p:txBody>
      </p:sp>
      <p:pic>
        <p:nvPicPr>
          <p:cNvPr id="22" name="Graphic 21">
            <a:extLst>
              <a:ext uri="{FF2B5EF4-FFF2-40B4-BE49-F238E27FC236}">
                <a16:creationId xmlns:a16="http://schemas.microsoft.com/office/drawing/2014/main" id="{345F5A56-E658-4AAB-B13A-2E2E38285B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8760" y="462526"/>
            <a:ext cx="1554480" cy="204986"/>
          </a:xfrm>
          <a:prstGeom prst="rect">
            <a:avLst/>
          </a:prstGeom>
        </p:spPr>
      </p:pic>
      <p:pic>
        <p:nvPicPr>
          <p:cNvPr id="4" name="Graphic 3">
            <a:extLst>
              <a:ext uri="{FF2B5EF4-FFF2-40B4-BE49-F238E27FC236}">
                <a16:creationId xmlns:a16="http://schemas.microsoft.com/office/drawing/2014/main" id="{0E559A03-0776-4DCA-A5F1-9C2CA44001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3294959" y="193590"/>
            <a:ext cx="5017871" cy="4150997"/>
          </a:xfrm>
          <a:prstGeom prst="rect">
            <a:avLst/>
          </a:prstGeom>
        </p:spPr>
      </p:pic>
      <p:pic>
        <p:nvPicPr>
          <p:cNvPr id="24" name="Graphic 23">
            <a:extLst>
              <a:ext uri="{FF2B5EF4-FFF2-40B4-BE49-F238E27FC236}">
                <a16:creationId xmlns:a16="http://schemas.microsoft.com/office/drawing/2014/main" id="{4BDF09E2-2815-4A58-B872-DF3A23782F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94425" y="3430525"/>
            <a:ext cx="1310275" cy="2694997"/>
          </a:xfrm>
          <a:prstGeom prst="rect">
            <a:avLst/>
          </a:prstGeom>
        </p:spPr>
      </p:pic>
    </p:spTree>
    <p:extLst>
      <p:ext uri="{BB962C8B-B14F-4D97-AF65-F5344CB8AC3E}">
        <p14:creationId xmlns:p14="http://schemas.microsoft.com/office/powerpoint/2010/main" val="279433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200" y="457200"/>
            <a:ext cx="5638800" cy="369332"/>
          </a:xfrm>
        </p:spPr>
        <p:txBody>
          <a:bodyPr/>
          <a:lstStyle/>
          <a:p>
            <a:r>
              <a:rPr lang="en-US" sz="2400"/>
              <a:t>Gym</a:t>
            </a:r>
          </a:p>
        </p:txBody>
      </p:sp>
      <p:sp>
        <p:nvSpPr>
          <p:cNvPr id="2" name="TextBox 1">
            <a:extLst>
              <a:ext uri="{FF2B5EF4-FFF2-40B4-BE49-F238E27FC236}">
                <a16:creationId xmlns:a16="http://schemas.microsoft.com/office/drawing/2014/main" id="{A3C0C859-6CD6-4EB5-BFBC-4AC3B157F46B}"/>
              </a:ext>
            </a:extLst>
          </p:cNvPr>
          <p:cNvSpPr txBox="1"/>
          <p:nvPr/>
        </p:nvSpPr>
        <p:spPr>
          <a:xfrm>
            <a:off x="457199" y="1112579"/>
            <a:ext cx="4833257" cy="5109091"/>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Whenever possible, </a:t>
            </a:r>
            <a:r>
              <a:rPr kumimoji="0" lang="en-US" sz="1400" b="1" i="0" u="none" strike="noStrike" kern="1200" cap="none" spc="0" normalizeH="0" baseline="0" noProof="0">
                <a:ln>
                  <a:noFill/>
                </a:ln>
                <a:solidFill>
                  <a:srgbClr val="000000"/>
                </a:solidFill>
                <a:effectLst/>
                <a:uLnTx/>
                <a:uFillTx/>
                <a:latin typeface="PW Centra No2"/>
                <a:ea typeface="+mn-ea"/>
                <a:cs typeface="+mn-cs"/>
              </a:rPr>
              <a:t>hold PE classes outside</a:t>
            </a:r>
            <a:r>
              <a:rPr kumimoji="0" lang="en-US" sz="1400" b="0" i="0" u="none" strike="noStrike" kern="1200" cap="none" spc="0" normalizeH="0" baseline="0" noProof="0">
                <a:ln>
                  <a:noFill/>
                </a:ln>
                <a:solidFill>
                  <a:srgbClr val="000000"/>
                </a:solidFill>
                <a:effectLst/>
                <a:uLnTx/>
                <a:uFillTx/>
                <a:latin typeface="PW Centra No2"/>
                <a:ea typeface="+mn-ea"/>
                <a:cs typeface="+mn-cs"/>
              </a:rPr>
              <a:t> to allow for maximum physical distance between students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Avoid any activities that would bring students into close </a:t>
            </a:r>
            <a:r>
              <a:rPr kumimoji="0" lang="en-US" sz="1400" b="1" i="0" u="none" strike="noStrike" kern="1200" cap="none" spc="0" normalizeH="0" baseline="0" noProof="0">
                <a:ln>
                  <a:noFill/>
                </a:ln>
                <a:solidFill>
                  <a:srgbClr val="000000"/>
                </a:solidFill>
                <a:effectLst/>
                <a:uLnTx/>
                <a:uFillTx/>
                <a:latin typeface="PW Centra No2"/>
                <a:ea typeface="+mn-ea"/>
                <a:cs typeface="+mn-cs"/>
              </a:rPr>
              <a:t>physical contact</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Due to the level of movement and heavier breathing, </a:t>
            </a:r>
            <a:r>
              <a:rPr kumimoji="0" lang="en-US" sz="1400" b="1" i="0" u="none" strike="noStrike" kern="1200" cap="none" spc="0" normalizeH="0" baseline="0" noProof="0">
                <a:ln>
                  <a:noFill/>
                </a:ln>
                <a:solidFill>
                  <a:srgbClr val="000000"/>
                </a:solidFill>
                <a:effectLst/>
                <a:uLnTx/>
                <a:uFillTx/>
                <a:latin typeface="PW Centra No2"/>
                <a:ea typeface="+mn-ea"/>
                <a:cs typeface="+mn-cs"/>
              </a:rPr>
              <a:t>increase the distance </a:t>
            </a:r>
            <a:r>
              <a:rPr kumimoji="0" lang="en-US" sz="1400" b="0" i="0" u="none" strike="noStrike" kern="1200" cap="none" spc="0" normalizeH="0" baseline="0" noProof="0">
                <a:ln>
                  <a:noFill/>
                </a:ln>
                <a:solidFill>
                  <a:srgbClr val="000000"/>
                </a:solidFill>
                <a:effectLst/>
                <a:uLnTx/>
                <a:uFillTx/>
                <a:latin typeface="PW Centra No2"/>
                <a:ea typeface="+mn-ea"/>
                <a:cs typeface="+mn-cs"/>
              </a:rPr>
              <a:t>between students to 10’</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Mark </a:t>
            </a:r>
            <a:r>
              <a:rPr kumimoji="0" lang="en-US" sz="1400" b="1" i="0" u="none" strike="noStrike" kern="1200" cap="none" spc="0" normalizeH="0" baseline="0" noProof="0">
                <a:ln>
                  <a:noFill/>
                </a:ln>
                <a:solidFill>
                  <a:srgbClr val="000000"/>
                </a:solidFill>
                <a:effectLst/>
                <a:uLnTx/>
                <a:uFillTx/>
                <a:latin typeface="PW Centra No2"/>
                <a:ea typeface="+mn-ea"/>
                <a:cs typeface="+mn-cs"/>
              </a:rPr>
              <a:t>visual indicators </a:t>
            </a:r>
            <a:r>
              <a:rPr kumimoji="0" lang="en-US" sz="1400" b="0" i="0" u="none" strike="noStrike" kern="1200" cap="none" spc="0" normalizeH="0" baseline="0" noProof="0">
                <a:ln>
                  <a:noFill/>
                </a:ln>
                <a:solidFill>
                  <a:srgbClr val="000000"/>
                </a:solidFill>
                <a:effectLst/>
                <a:uLnTx/>
                <a:uFillTx/>
                <a:latin typeface="PW Centra No2"/>
                <a:ea typeface="+mn-ea"/>
                <a:cs typeface="+mn-cs"/>
              </a:rPr>
              <a:t>on the floor and/or walls to illustrate 10’ increments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Consider </a:t>
            </a:r>
            <a:r>
              <a:rPr kumimoji="0" lang="en-US" sz="1400" b="1" i="0" u="none" strike="noStrike" kern="1200" cap="none" spc="0" normalizeH="0" baseline="0" noProof="0">
                <a:ln>
                  <a:noFill/>
                </a:ln>
                <a:solidFill>
                  <a:srgbClr val="000000"/>
                </a:solidFill>
                <a:effectLst/>
                <a:uLnTx/>
                <a:uFillTx/>
                <a:latin typeface="PW Centra No2"/>
                <a:ea typeface="+mn-ea"/>
                <a:cs typeface="+mn-cs"/>
              </a:rPr>
              <a:t>repurposing</a:t>
            </a:r>
            <a:r>
              <a:rPr kumimoji="0" lang="en-US" sz="1400" b="0" i="0" u="none" strike="noStrike" kern="1200" cap="none" spc="0" normalizeH="0" baseline="0" noProof="0">
                <a:ln>
                  <a:noFill/>
                </a:ln>
                <a:solidFill>
                  <a:srgbClr val="000000"/>
                </a:solidFill>
                <a:effectLst/>
                <a:uLnTx/>
                <a:uFillTx/>
                <a:latin typeface="PW Centra No2"/>
                <a:ea typeface="+mn-ea"/>
                <a:cs typeface="+mn-cs"/>
              </a:rPr>
              <a:t> the gym for instructional space for teaching/ virtual learning to increase the teaching capacity of the building as large events will not likely be taking place </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PW Centra No2"/>
                <a:ea typeface="+mn-ea"/>
                <a:cs typeface="+mn-cs"/>
              </a:rPr>
              <a:t>Disinfect</a:t>
            </a:r>
            <a:r>
              <a:rPr kumimoji="0" lang="en-US" sz="1400" b="0" i="0" u="none" strike="noStrike" kern="1200" cap="none" spc="0" normalizeH="0" baseline="0" noProof="0">
                <a:ln>
                  <a:noFill/>
                </a:ln>
                <a:solidFill>
                  <a:srgbClr val="000000"/>
                </a:solidFill>
                <a:effectLst/>
                <a:uLnTx/>
                <a:uFillTx/>
                <a:latin typeface="PW Centra No2"/>
                <a:ea typeface="+mn-ea"/>
                <a:cs typeface="+mn-cs"/>
              </a:rPr>
              <a:t> equipment after each use</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Avoid activities that would require multiple students to touch or </a:t>
            </a:r>
            <a:r>
              <a:rPr kumimoji="0" lang="en-US" sz="1400" b="1" i="0" u="none" strike="noStrike" kern="1200" cap="none" spc="0" normalizeH="0" baseline="0" noProof="0">
                <a:ln>
                  <a:noFill/>
                </a:ln>
                <a:solidFill>
                  <a:srgbClr val="000000"/>
                </a:solidFill>
                <a:effectLst/>
                <a:uLnTx/>
                <a:uFillTx/>
                <a:latin typeface="PW Centra No2"/>
                <a:ea typeface="+mn-ea"/>
                <a:cs typeface="+mn-cs"/>
              </a:rPr>
              <a:t>handle the same equipment </a:t>
            </a:r>
            <a:r>
              <a:rPr kumimoji="0" lang="en-US" sz="1400" b="0" i="0" u="none" strike="noStrike" kern="1200" cap="none" spc="0" normalizeH="0" baseline="0" noProof="0">
                <a:ln>
                  <a:noFill/>
                </a:ln>
                <a:solidFill>
                  <a:srgbClr val="000000"/>
                </a:solidFill>
                <a:effectLst/>
                <a:uLnTx/>
                <a:uFillTx/>
                <a:latin typeface="PW Centra No2"/>
                <a:ea typeface="+mn-ea"/>
                <a:cs typeface="+mn-cs"/>
              </a:rPr>
              <a:t>(e.g. basketball)</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Provide sanitizing areas and access to handwashing</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Post signage reminding students of healthy behaviors and handwashing</a:t>
            </a:r>
          </a:p>
        </p:txBody>
      </p:sp>
      <p:pic>
        <p:nvPicPr>
          <p:cNvPr id="9" name="Picture Placeholder 16" descr="A picture containing building, sport, game, baseball&#10;&#10;Description automatically generated">
            <a:extLst>
              <a:ext uri="{FF2B5EF4-FFF2-40B4-BE49-F238E27FC236}">
                <a16:creationId xmlns:a16="http://schemas.microsoft.com/office/drawing/2014/main" id="{3874C10B-A423-4DFA-B909-3C4A0CB5ECB6}"/>
              </a:ext>
            </a:extLst>
          </p:cNvPr>
          <p:cNvPicPr>
            <a:picLocks noChangeAspect="1"/>
          </p:cNvPicPr>
          <p:nvPr/>
        </p:nvPicPr>
        <p:blipFill>
          <a:blip r:embed="rId3" cstate="print">
            <a:extLst>
              <a:ext uri="{28A0092B-C50C-407E-A947-70E740481C1C}">
                <a14:useLocalDpi xmlns:a14="http://schemas.microsoft.com/office/drawing/2010/main"/>
              </a:ext>
            </a:extLst>
          </a:blip>
          <a:srcRect l="14921" r="14921"/>
          <a:stretch>
            <a:fillRect/>
          </a:stretch>
        </p:blipFill>
        <p:spPr>
          <a:xfrm>
            <a:off x="5425440" y="457201"/>
            <a:ext cx="6309361" cy="5943599"/>
          </a:xfrm>
          <a:prstGeom prst="rect">
            <a:avLst/>
          </a:prstGeom>
        </p:spPr>
      </p:pic>
      <p:pic>
        <p:nvPicPr>
          <p:cNvPr id="8" name="Graphic 7">
            <a:extLst>
              <a:ext uri="{FF2B5EF4-FFF2-40B4-BE49-F238E27FC236}">
                <a16:creationId xmlns:a16="http://schemas.microsoft.com/office/drawing/2014/main" id="{877B344D-B56A-419D-A0C1-675033B94FF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225503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200" y="457200"/>
            <a:ext cx="5638800" cy="369332"/>
          </a:xfrm>
        </p:spPr>
        <p:txBody>
          <a:bodyPr/>
          <a:lstStyle/>
          <a:p>
            <a:r>
              <a:rPr lang="en-US" sz="2400"/>
              <a:t>Corridors &amp; Commons</a:t>
            </a:r>
          </a:p>
        </p:txBody>
      </p:sp>
      <p:sp>
        <p:nvSpPr>
          <p:cNvPr id="2" name="TextBox 1">
            <a:extLst>
              <a:ext uri="{FF2B5EF4-FFF2-40B4-BE49-F238E27FC236}">
                <a16:creationId xmlns:a16="http://schemas.microsoft.com/office/drawing/2014/main" id="{A3C0C859-6CD6-4EB5-BFBC-4AC3B157F46B}"/>
              </a:ext>
            </a:extLst>
          </p:cNvPr>
          <p:cNvSpPr txBox="1"/>
          <p:nvPr/>
        </p:nvSpPr>
        <p:spPr>
          <a:xfrm>
            <a:off x="457199" y="1116579"/>
            <a:ext cx="4526693" cy="5601533"/>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Maintaining distances of 6’ between students in corridors may not be feasible for all schools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Mark 6’ distances on the floor and/or walls to provide </a:t>
            </a:r>
            <a:r>
              <a:rPr kumimoji="0" lang="en-US" sz="1400" b="1" i="0" u="none" strike="noStrike" kern="1200" cap="none" spc="0" normalizeH="0" baseline="0" noProof="0">
                <a:ln>
                  <a:noFill/>
                </a:ln>
                <a:solidFill>
                  <a:srgbClr val="000000"/>
                </a:solidFill>
                <a:effectLst/>
                <a:uLnTx/>
                <a:uFillTx/>
                <a:latin typeface="PW Centra No2"/>
                <a:ea typeface="+mn-ea"/>
                <a:cs typeface="+mn-cs"/>
              </a:rPr>
              <a:t>visual indicators </a:t>
            </a:r>
            <a:r>
              <a:rPr kumimoji="0" lang="en-US" sz="1400" b="0" i="0" u="none" strike="noStrike" kern="1200" cap="none" spc="0" normalizeH="0" baseline="0" noProof="0">
                <a:ln>
                  <a:noFill/>
                </a:ln>
                <a:solidFill>
                  <a:srgbClr val="000000"/>
                </a:solidFill>
                <a:effectLst/>
                <a:uLnTx/>
                <a:uFillTx/>
                <a:latin typeface="PW Centra No2"/>
                <a:ea typeface="+mn-ea"/>
                <a:cs typeface="+mn-cs"/>
              </a:rPr>
              <a:t>for students and teachers as they move through the corridor</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If possible, </a:t>
            </a:r>
            <a:r>
              <a:rPr kumimoji="0" lang="en-US" sz="1400" b="1" i="0" u="none" strike="noStrike" kern="1200" cap="none" spc="0" normalizeH="0" baseline="0" noProof="0">
                <a:ln>
                  <a:noFill/>
                </a:ln>
                <a:solidFill>
                  <a:srgbClr val="000000"/>
                </a:solidFill>
                <a:effectLst/>
                <a:uLnTx/>
                <a:uFillTx/>
                <a:latin typeface="PW Centra No2"/>
                <a:ea typeface="+mn-ea"/>
                <a:cs typeface="+mn-cs"/>
              </a:rPr>
              <a:t>discontinue the use of lockers </a:t>
            </a:r>
            <a:r>
              <a:rPr kumimoji="0" lang="en-US" sz="1400" b="0" i="0" u="none" strike="noStrike" kern="1200" cap="none" spc="0" normalizeH="0" baseline="0" noProof="0">
                <a:ln>
                  <a:noFill/>
                </a:ln>
                <a:solidFill>
                  <a:srgbClr val="000000"/>
                </a:solidFill>
                <a:effectLst/>
                <a:uLnTx/>
                <a:uFillTx/>
                <a:latin typeface="PW Centra No2"/>
                <a:ea typeface="+mn-ea"/>
                <a:cs typeface="+mn-cs"/>
              </a:rPr>
              <a:t>and cubbies until physical distancing recommendations have been lifted</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If it is not possible to discontinue the use of lockers, determine which students have lockers 6’ apart and </a:t>
            </a:r>
            <a:r>
              <a:rPr kumimoji="0" lang="en-US" sz="1400" b="1" i="0" u="none" strike="noStrike" kern="1200" cap="none" spc="0" normalizeH="0" baseline="0" noProof="0">
                <a:ln>
                  <a:noFill/>
                </a:ln>
                <a:solidFill>
                  <a:srgbClr val="000000"/>
                </a:solidFill>
                <a:effectLst/>
                <a:uLnTx/>
                <a:uFillTx/>
                <a:latin typeface="PW Centra No2"/>
                <a:ea typeface="+mn-ea"/>
                <a:cs typeface="+mn-cs"/>
              </a:rPr>
              <a:t>schedule times for locker access </a:t>
            </a:r>
            <a:r>
              <a:rPr kumimoji="0" lang="en-US" sz="1400" b="0" i="0" u="none" strike="noStrike" kern="1200" cap="none" spc="0" normalizeH="0" baseline="0" noProof="0">
                <a:ln>
                  <a:noFill/>
                </a:ln>
                <a:solidFill>
                  <a:srgbClr val="000000"/>
                </a:solidFill>
                <a:effectLst/>
                <a:uLnTx/>
                <a:uFillTx/>
                <a:latin typeface="PW Centra No2"/>
                <a:ea typeface="+mn-ea"/>
                <a:cs typeface="+mn-cs"/>
              </a:rPr>
              <a:t>based on where student lockers are located</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Post </a:t>
            </a:r>
            <a:r>
              <a:rPr kumimoji="0" lang="en-US" sz="1400" b="1" i="0" u="none" strike="noStrike" kern="1200" cap="none" spc="0" normalizeH="0" baseline="0" noProof="0">
                <a:ln>
                  <a:noFill/>
                </a:ln>
                <a:solidFill>
                  <a:srgbClr val="000000"/>
                </a:solidFill>
                <a:effectLst/>
                <a:uLnTx/>
                <a:uFillTx/>
                <a:latin typeface="PW Centra No2"/>
                <a:ea typeface="+mn-ea"/>
                <a:cs typeface="+mn-cs"/>
              </a:rPr>
              <a:t>signage</a:t>
            </a:r>
            <a:r>
              <a:rPr kumimoji="0" lang="en-US" sz="1400" b="0" i="0" u="none" strike="noStrike" kern="1200" cap="none" spc="0" normalizeH="0" baseline="0" noProof="0">
                <a:ln>
                  <a:noFill/>
                </a:ln>
                <a:solidFill>
                  <a:srgbClr val="000000"/>
                </a:solidFill>
                <a:effectLst/>
                <a:uLnTx/>
                <a:uFillTx/>
                <a:latin typeface="PW Centra No2"/>
                <a:ea typeface="+mn-ea"/>
                <a:cs typeface="+mn-cs"/>
              </a:rPr>
              <a:t> reminding students of healthy behaviors and handwashing</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Provide </a:t>
            </a:r>
            <a:r>
              <a:rPr kumimoji="0" lang="en-US" sz="1400" b="1" i="0" u="none" strike="noStrike" kern="1200" cap="none" spc="0" normalizeH="0" baseline="0" noProof="0">
                <a:ln>
                  <a:noFill/>
                </a:ln>
                <a:solidFill>
                  <a:srgbClr val="000000"/>
                </a:solidFill>
                <a:effectLst/>
                <a:uLnTx/>
                <a:uFillTx/>
                <a:latin typeface="PW Centra No2"/>
                <a:ea typeface="+mn-ea"/>
                <a:cs typeface="+mn-cs"/>
              </a:rPr>
              <a:t>sanitizing stations </a:t>
            </a:r>
            <a:r>
              <a:rPr kumimoji="0" lang="en-US" sz="1400" b="0" i="0" u="none" strike="noStrike" kern="1200" cap="none" spc="0" normalizeH="0" baseline="0" noProof="0">
                <a:ln>
                  <a:noFill/>
                </a:ln>
                <a:solidFill>
                  <a:srgbClr val="000000"/>
                </a:solidFill>
                <a:effectLst/>
                <a:uLnTx/>
                <a:uFillTx/>
                <a:latin typeface="PW Centra No2"/>
                <a:ea typeface="+mn-ea"/>
                <a:cs typeface="+mn-cs"/>
              </a:rPr>
              <a:t>throughout</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DO NOT institute any corridor usage policies or circulation paths that would disrupt </a:t>
            </a:r>
            <a:r>
              <a:rPr kumimoji="0" lang="en-US" sz="1400" b="1" i="0" u="none" strike="noStrike" kern="1200" cap="none" spc="0" normalizeH="0" baseline="0" noProof="0">
                <a:ln>
                  <a:noFill/>
                </a:ln>
                <a:solidFill>
                  <a:srgbClr val="000000"/>
                </a:solidFill>
                <a:effectLst/>
                <a:uLnTx/>
                <a:uFillTx/>
                <a:latin typeface="PW Centra No2"/>
                <a:ea typeface="+mn-ea"/>
                <a:cs typeface="+mn-cs"/>
              </a:rPr>
              <a:t>emergency egress routes </a:t>
            </a:r>
            <a:r>
              <a:rPr kumimoji="0" lang="en-US" sz="1400" b="0" i="0" u="none" strike="noStrike" kern="1200" cap="none" spc="0" normalizeH="0" baseline="0" noProof="0">
                <a:ln>
                  <a:noFill/>
                </a:ln>
                <a:solidFill>
                  <a:srgbClr val="000000"/>
                </a:solidFill>
                <a:effectLst/>
                <a:uLnTx/>
                <a:uFillTx/>
                <a:latin typeface="PW Centra No2"/>
                <a:ea typeface="+mn-ea"/>
                <a:cs typeface="+mn-cs"/>
              </a:rPr>
              <a:t>or prevent students from seeking the nearest exit, or confuse students in the event of an emergency</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PW Centra No2"/>
              <a:ea typeface="+mn-ea"/>
              <a:cs typeface="+mn-cs"/>
            </a:endParaRPr>
          </a:p>
        </p:txBody>
      </p:sp>
      <p:pic>
        <p:nvPicPr>
          <p:cNvPr id="11" name="Picture Placeholder 16" descr="A store inside of a building&#10;&#10;Description automatically generated">
            <a:extLst>
              <a:ext uri="{FF2B5EF4-FFF2-40B4-BE49-F238E27FC236}">
                <a16:creationId xmlns:a16="http://schemas.microsoft.com/office/drawing/2014/main" id="{2FD086F0-2AC0-46D6-A190-3479C72C6840}"/>
              </a:ext>
            </a:extLst>
          </p:cNvPr>
          <p:cNvPicPr>
            <a:picLocks noChangeAspect="1"/>
          </p:cNvPicPr>
          <p:nvPr/>
        </p:nvPicPr>
        <p:blipFill>
          <a:blip r:embed="rId3" cstate="print">
            <a:extLst>
              <a:ext uri="{28A0092B-C50C-407E-A947-70E740481C1C}">
                <a14:useLocalDpi xmlns:a14="http://schemas.microsoft.com/office/drawing/2010/main"/>
              </a:ext>
            </a:extLst>
          </a:blip>
          <a:srcRect l="14597" r="14597"/>
          <a:stretch>
            <a:fillRect/>
          </a:stretch>
        </p:blipFill>
        <p:spPr>
          <a:xfrm>
            <a:off x="5425440" y="457201"/>
            <a:ext cx="6309361" cy="5943599"/>
          </a:xfrm>
          <a:prstGeom prst="rect">
            <a:avLst/>
          </a:prstGeom>
        </p:spPr>
      </p:pic>
      <p:pic>
        <p:nvPicPr>
          <p:cNvPr id="8" name="Graphic 7">
            <a:extLst>
              <a:ext uri="{FF2B5EF4-FFF2-40B4-BE49-F238E27FC236}">
                <a16:creationId xmlns:a16="http://schemas.microsoft.com/office/drawing/2014/main" id="{32733B1D-1816-4ED1-A810-60683E9EA2E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86677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200" y="457200"/>
            <a:ext cx="5638800" cy="369332"/>
          </a:xfrm>
        </p:spPr>
        <p:txBody>
          <a:bodyPr/>
          <a:lstStyle/>
          <a:p>
            <a:r>
              <a:rPr lang="en-US" sz="2400"/>
              <a:t>Corridors</a:t>
            </a:r>
          </a:p>
        </p:txBody>
      </p:sp>
      <p:sp>
        <p:nvSpPr>
          <p:cNvPr id="8" name="TextBox 7">
            <a:extLst>
              <a:ext uri="{FF2B5EF4-FFF2-40B4-BE49-F238E27FC236}">
                <a16:creationId xmlns:a16="http://schemas.microsoft.com/office/drawing/2014/main" id="{3FBE04E0-30B1-4C1C-A23E-006E0ADBB5EB}"/>
              </a:ext>
            </a:extLst>
          </p:cNvPr>
          <p:cNvSpPr txBox="1"/>
          <p:nvPr/>
        </p:nvSpPr>
        <p:spPr>
          <a:xfrm>
            <a:off x="457200" y="1256467"/>
            <a:ext cx="2852057" cy="437042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W Centra No2"/>
                <a:ea typeface="+mn-ea"/>
                <a:cs typeface="+mn-cs"/>
              </a:rPr>
              <a:t>Create </a:t>
            </a:r>
            <a:r>
              <a:rPr kumimoji="0" lang="en-US" sz="1600" b="1" i="0" u="none" strike="noStrike" kern="1200" cap="none" spc="0" normalizeH="0" baseline="0" noProof="0">
                <a:ln>
                  <a:noFill/>
                </a:ln>
                <a:solidFill>
                  <a:srgbClr val="000000"/>
                </a:solidFill>
                <a:effectLst/>
                <a:uLnTx/>
                <a:uFillTx/>
                <a:latin typeface="PW Centra No2"/>
                <a:ea typeface="+mn-ea"/>
                <a:cs typeface="+mn-cs"/>
              </a:rPr>
              <a:t>visual cues </a:t>
            </a:r>
            <a:r>
              <a:rPr kumimoji="0" lang="en-US" sz="1600" b="0" i="0" u="none" strike="noStrike" kern="1200" cap="none" spc="0" normalizeH="0" baseline="0" noProof="0">
                <a:ln>
                  <a:noFill/>
                </a:ln>
                <a:solidFill>
                  <a:srgbClr val="000000"/>
                </a:solidFill>
                <a:effectLst/>
                <a:uLnTx/>
                <a:uFillTx/>
                <a:latin typeface="PW Centra No2"/>
                <a:ea typeface="+mn-ea"/>
                <a:cs typeface="+mn-cs"/>
              </a:rPr>
              <a:t>to help students maintain physical distances:</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PW Centra No2"/>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Tx/>
              <a:buChar char="-"/>
              <a:tabLst/>
              <a:defRPr/>
            </a:pPr>
            <a:r>
              <a:rPr kumimoji="0" lang="en-US" sz="1600" b="1" i="0" u="none" strike="noStrike" kern="1200" cap="none" spc="0" normalizeH="0" baseline="0" noProof="0">
                <a:ln>
                  <a:noFill/>
                </a:ln>
                <a:solidFill>
                  <a:srgbClr val="1818A5"/>
                </a:solidFill>
                <a:effectLst/>
                <a:uLnTx/>
                <a:uFillTx/>
                <a:latin typeface="PW Centra No2"/>
                <a:ea typeface="+mn-ea"/>
                <a:cs typeface="+mn-cs"/>
              </a:rPr>
              <a:t>Mark a centerline down the middle of the corridor on the floor</a:t>
            </a:r>
          </a:p>
          <a:p>
            <a:pPr marL="285750" marR="0" lvl="0" indent="-285750" algn="l" defTabSz="914400" rtl="0" eaLnBrk="1" fontAlgn="auto" latinLnBrk="0" hangingPunct="1">
              <a:lnSpc>
                <a:spcPct val="100000"/>
              </a:lnSpc>
              <a:spcBef>
                <a:spcPts val="1200"/>
              </a:spcBef>
              <a:spcAft>
                <a:spcPts val="0"/>
              </a:spcAft>
              <a:buClrTx/>
              <a:buSzTx/>
              <a:buFontTx/>
              <a:buChar char="-"/>
              <a:tabLst/>
              <a:defRPr/>
            </a:pPr>
            <a:r>
              <a:rPr kumimoji="0" lang="en-US" sz="1600" b="1" i="0" u="none" strike="noStrike" kern="1200" cap="none" spc="0" normalizeH="0" baseline="0" noProof="0">
                <a:ln>
                  <a:noFill/>
                </a:ln>
                <a:solidFill>
                  <a:srgbClr val="FF4635"/>
                </a:solidFill>
                <a:effectLst/>
                <a:uLnTx/>
                <a:uFillTx/>
                <a:latin typeface="PW Centra No2"/>
                <a:ea typeface="+mn-ea"/>
                <a:cs typeface="+mn-cs"/>
              </a:rPr>
              <a:t>Mark paths on the floor 6’ apart on either side of the centerline</a:t>
            </a:r>
          </a:p>
          <a:p>
            <a:pPr marL="285750" marR="0" lvl="0" indent="-285750" algn="l" defTabSz="914400" rtl="0" eaLnBrk="1" fontAlgn="auto" latinLnBrk="0" hangingPunct="1">
              <a:lnSpc>
                <a:spcPct val="100000"/>
              </a:lnSpc>
              <a:spcBef>
                <a:spcPts val="1200"/>
              </a:spcBef>
              <a:spcAft>
                <a:spcPts val="0"/>
              </a:spcAft>
              <a:buClrTx/>
              <a:buSzTx/>
              <a:buFontTx/>
              <a:buChar char="-"/>
              <a:tabLst/>
              <a:defRPr/>
            </a:pPr>
            <a:r>
              <a:rPr kumimoji="0" lang="en-US" sz="1600" b="1" i="0" u="none" strike="noStrike" kern="1200" cap="none" spc="0" normalizeH="0" baseline="0" noProof="0">
                <a:ln>
                  <a:noFill/>
                </a:ln>
                <a:solidFill>
                  <a:srgbClr val="139B7B"/>
                </a:solidFill>
                <a:effectLst/>
                <a:uLnTx/>
                <a:uFillTx/>
                <a:latin typeface="PW Centra No2"/>
                <a:ea typeface="+mn-ea"/>
                <a:cs typeface="+mn-cs"/>
              </a:rPr>
              <a:t>Mark 6’ intervals along the floors and/or walls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PW Centra No2"/>
              <a:ea typeface="+mn-ea"/>
              <a:cs typeface="+mn-cs"/>
            </a:endParaRP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PW Centra No2"/>
              <a:ea typeface="+mn-ea"/>
              <a:cs typeface="+mn-cs"/>
            </a:endParaRPr>
          </a:p>
        </p:txBody>
      </p:sp>
      <p:pic>
        <p:nvPicPr>
          <p:cNvPr id="4" name="Picture 3">
            <a:extLst>
              <a:ext uri="{FF2B5EF4-FFF2-40B4-BE49-F238E27FC236}">
                <a16:creationId xmlns:a16="http://schemas.microsoft.com/office/drawing/2014/main" id="{01630920-3742-40B6-9BB1-A428CE1AE8C9}"/>
              </a:ext>
            </a:extLst>
          </p:cNvPr>
          <p:cNvPicPr>
            <a:picLocks noChangeAspect="1"/>
          </p:cNvPicPr>
          <p:nvPr/>
        </p:nvPicPr>
        <p:blipFill rotWithShape="1">
          <a:blip r:embed="rId3"/>
          <a:srcRect r="13936" b="204"/>
          <a:stretch/>
        </p:blipFill>
        <p:spPr>
          <a:xfrm>
            <a:off x="3862514" y="1256467"/>
            <a:ext cx="6971914" cy="4823377"/>
          </a:xfrm>
          <a:prstGeom prst="rect">
            <a:avLst/>
          </a:prstGeom>
        </p:spPr>
      </p:pic>
      <p:cxnSp>
        <p:nvCxnSpPr>
          <p:cNvPr id="2" name="Straight Arrow Connector 1">
            <a:extLst>
              <a:ext uri="{FF2B5EF4-FFF2-40B4-BE49-F238E27FC236}">
                <a16:creationId xmlns:a16="http://schemas.microsoft.com/office/drawing/2014/main" id="{23F26091-E5D8-463B-AA9C-135155DC2D1C}"/>
              </a:ext>
            </a:extLst>
          </p:cNvPr>
          <p:cNvCxnSpPr/>
          <p:nvPr/>
        </p:nvCxnSpPr>
        <p:spPr>
          <a:xfrm>
            <a:off x="3243943" y="2823358"/>
            <a:ext cx="3032167" cy="706582"/>
          </a:xfrm>
          <a:prstGeom prst="straightConnector1">
            <a:avLst/>
          </a:prstGeom>
          <a:ln w="28575">
            <a:solidFill>
              <a:srgbClr val="1818A5"/>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8E6D405-45D1-4405-B1D3-0FE07C27F1EC}"/>
              </a:ext>
            </a:extLst>
          </p:cNvPr>
          <p:cNvCxnSpPr>
            <a:cxnSpLocks/>
          </p:cNvCxnSpPr>
          <p:nvPr/>
        </p:nvCxnSpPr>
        <p:spPr>
          <a:xfrm>
            <a:off x="3239984" y="3634095"/>
            <a:ext cx="2152899" cy="349086"/>
          </a:xfrm>
          <a:prstGeom prst="straightConnector1">
            <a:avLst/>
          </a:prstGeom>
          <a:ln w="28575">
            <a:solidFill>
              <a:srgbClr val="FF4635"/>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F19C8AB-9BAA-451E-91F0-4E3998D967E7}"/>
              </a:ext>
            </a:extLst>
          </p:cNvPr>
          <p:cNvCxnSpPr>
            <a:cxnSpLocks/>
          </p:cNvCxnSpPr>
          <p:nvPr/>
        </p:nvCxnSpPr>
        <p:spPr>
          <a:xfrm flipV="1">
            <a:off x="3144981" y="4178505"/>
            <a:ext cx="1560369" cy="238125"/>
          </a:xfrm>
          <a:prstGeom prst="straightConnector1">
            <a:avLst/>
          </a:prstGeom>
          <a:ln w="28575">
            <a:solidFill>
              <a:srgbClr val="009B77"/>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C4B9BEF-E71C-4A2F-94DC-E19AABE4AD5F}"/>
              </a:ext>
            </a:extLst>
          </p:cNvPr>
          <p:cNvSpPr/>
          <p:nvPr/>
        </p:nvSpPr>
        <p:spPr>
          <a:xfrm>
            <a:off x="10820400" y="2590800"/>
            <a:ext cx="914400" cy="1876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PW Centra No2"/>
              <a:ea typeface="+mn-ea"/>
              <a:cs typeface="+mn-cs"/>
            </a:endParaRPr>
          </a:p>
        </p:txBody>
      </p:sp>
      <p:sp>
        <p:nvSpPr>
          <p:cNvPr id="10" name="TextBox 9">
            <a:extLst>
              <a:ext uri="{FF2B5EF4-FFF2-40B4-BE49-F238E27FC236}">
                <a16:creationId xmlns:a16="http://schemas.microsoft.com/office/drawing/2014/main" id="{6B9DFA6B-2588-4148-9BDA-ED201D5302AC}"/>
              </a:ext>
            </a:extLst>
          </p:cNvPr>
          <p:cNvSpPr txBox="1"/>
          <p:nvPr/>
        </p:nvSpPr>
        <p:spPr>
          <a:xfrm>
            <a:off x="10896600" y="3495675"/>
            <a:ext cx="1207062" cy="246221"/>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W Centra No2"/>
                <a:ea typeface="+mn-ea"/>
                <a:cs typeface="+mn-cs"/>
              </a:rPr>
              <a:t>Width Varies</a:t>
            </a:r>
            <a:endParaRPr kumimoji="0" lang="en-US" sz="1600" b="0" i="0" u="none" strike="noStrike" kern="1200" cap="none" spc="0" normalizeH="0" baseline="0" noProof="0">
              <a:ln>
                <a:noFill/>
              </a:ln>
              <a:solidFill>
                <a:srgbClr val="000000"/>
              </a:solidFill>
              <a:effectLst/>
              <a:uLnTx/>
              <a:uFillTx/>
              <a:latin typeface="PW Centra No2"/>
              <a:ea typeface="PW Centra No2"/>
              <a:cs typeface="+mn-cs"/>
            </a:endParaRPr>
          </a:p>
        </p:txBody>
      </p:sp>
      <p:pic>
        <p:nvPicPr>
          <p:cNvPr id="13" name="Graphic 12">
            <a:extLst>
              <a:ext uri="{FF2B5EF4-FFF2-40B4-BE49-F238E27FC236}">
                <a16:creationId xmlns:a16="http://schemas.microsoft.com/office/drawing/2014/main" id="{609D5845-672C-42EC-85D1-F33DA4EEF1D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312873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200" y="457200"/>
            <a:ext cx="5638800" cy="369332"/>
          </a:xfrm>
        </p:spPr>
        <p:txBody>
          <a:bodyPr/>
          <a:lstStyle/>
          <a:p>
            <a:r>
              <a:rPr lang="en-US" sz="2400"/>
              <a:t>Theater</a:t>
            </a:r>
          </a:p>
        </p:txBody>
      </p:sp>
      <p:sp>
        <p:nvSpPr>
          <p:cNvPr id="2" name="TextBox 1">
            <a:extLst>
              <a:ext uri="{FF2B5EF4-FFF2-40B4-BE49-F238E27FC236}">
                <a16:creationId xmlns:a16="http://schemas.microsoft.com/office/drawing/2014/main" id="{A3C0C859-6CD6-4EB5-BFBC-4AC3B157F46B}"/>
              </a:ext>
            </a:extLst>
          </p:cNvPr>
          <p:cNvSpPr txBox="1"/>
          <p:nvPr/>
        </p:nvSpPr>
        <p:spPr>
          <a:xfrm>
            <a:off x="457199" y="1424157"/>
            <a:ext cx="4626430" cy="3939540"/>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If seating is loose, arrange seats to maintain </a:t>
            </a:r>
            <a:r>
              <a:rPr kumimoji="0" lang="en-US" sz="1400" b="1" i="0" u="none" strike="noStrike" kern="1200" cap="none" spc="0" normalizeH="0" baseline="0" noProof="0">
                <a:ln>
                  <a:noFill/>
                </a:ln>
                <a:solidFill>
                  <a:srgbClr val="000000"/>
                </a:solidFill>
                <a:effectLst/>
                <a:uLnTx/>
                <a:uFillTx/>
                <a:latin typeface="PW Centra No2"/>
                <a:ea typeface="+mn-ea"/>
                <a:cs typeface="+mn-cs"/>
              </a:rPr>
              <a:t>6’ separation</a:t>
            </a:r>
            <a:endParaRPr kumimoji="0" lang="en-US" sz="1400" b="1" i="0" u="none" strike="sngStrike" kern="1200" cap="none" spc="0" normalizeH="0" baseline="0" noProof="0">
              <a:ln>
                <a:noFill/>
              </a:ln>
              <a:solidFill>
                <a:srgbClr val="000000"/>
              </a:solidFill>
              <a:effectLst/>
              <a:uLnTx/>
              <a:uFillTx/>
              <a:latin typeface="PW Centra No2"/>
              <a:ea typeface="+mn-ea"/>
              <a:cs typeface="+mn-cs"/>
            </a:endParaRP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If seating is fixed, </a:t>
            </a:r>
            <a:r>
              <a:rPr kumimoji="0" lang="en-US" sz="1400" b="1" i="0" u="none" strike="noStrike" kern="1200" cap="none" spc="0" normalizeH="0" baseline="0" noProof="0">
                <a:ln>
                  <a:noFill/>
                </a:ln>
                <a:solidFill>
                  <a:srgbClr val="000000"/>
                </a:solidFill>
                <a:effectLst/>
                <a:uLnTx/>
                <a:uFillTx/>
                <a:latin typeface="PW Centra No2"/>
                <a:ea typeface="+mn-ea"/>
                <a:cs typeface="+mn-cs"/>
              </a:rPr>
              <a:t>mark or block off seats </a:t>
            </a:r>
            <a:r>
              <a:rPr kumimoji="0" lang="en-US" sz="1400" b="0" i="0" u="none" strike="noStrike" kern="1200" cap="none" spc="0" normalizeH="0" baseline="0" noProof="0">
                <a:ln>
                  <a:noFill/>
                </a:ln>
                <a:solidFill>
                  <a:srgbClr val="000000"/>
                </a:solidFill>
                <a:effectLst/>
                <a:uLnTx/>
                <a:uFillTx/>
                <a:latin typeface="PW Centra No2"/>
                <a:ea typeface="+mn-ea"/>
                <a:cs typeface="+mn-cs"/>
              </a:rPr>
              <a:t>as unavailable to maintain 6’ separation </a:t>
            </a:r>
            <a:endParaRPr kumimoji="0" lang="en-US" sz="1400" b="0" i="0" u="none" strike="sngStrike" kern="1200" cap="none" spc="0" normalizeH="0" baseline="0" noProof="0">
              <a:ln>
                <a:noFill/>
              </a:ln>
              <a:solidFill>
                <a:srgbClr val="000000"/>
              </a:solidFill>
              <a:effectLst/>
              <a:uLnTx/>
              <a:uFillTx/>
              <a:latin typeface="PW Centra No2"/>
              <a:ea typeface="+mn-ea"/>
              <a:cs typeface="+mn-cs"/>
            </a:endParaRP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Refer to government guidelines for </a:t>
            </a:r>
            <a:r>
              <a:rPr kumimoji="0" lang="en-US" sz="1400" b="1" i="0" u="none" strike="noStrike" kern="1200" cap="none" spc="0" normalizeH="0" baseline="0" noProof="0">
                <a:ln>
                  <a:noFill/>
                </a:ln>
                <a:solidFill>
                  <a:srgbClr val="000000"/>
                </a:solidFill>
                <a:effectLst/>
                <a:uLnTx/>
                <a:uFillTx/>
                <a:latin typeface="PW Centra No2"/>
                <a:ea typeface="+mn-ea"/>
                <a:cs typeface="+mn-cs"/>
              </a:rPr>
              <a:t>gathering sizes</a:t>
            </a:r>
            <a:r>
              <a:rPr kumimoji="0" lang="en-US" sz="1400" b="0" i="0" u="none" strike="noStrike" kern="1200" cap="none" spc="0" normalizeH="0" baseline="0" noProof="0">
                <a:ln>
                  <a:noFill/>
                </a:ln>
                <a:solidFill>
                  <a:srgbClr val="000000"/>
                </a:solidFill>
                <a:effectLst/>
                <a:uLnTx/>
                <a:uFillTx/>
                <a:latin typeface="PW Centra No2"/>
                <a:ea typeface="+mn-ea"/>
                <a:cs typeface="+mn-cs"/>
              </a:rPr>
              <a:t> and numbers of attendees for an event</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Consider repurposing areas of the auditorium for </a:t>
            </a:r>
            <a:r>
              <a:rPr kumimoji="0" lang="en-US" sz="1400" b="1" i="0" u="none" strike="noStrike" kern="1200" cap="none" spc="0" normalizeH="0" baseline="0" noProof="0">
                <a:ln>
                  <a:noFill/>
                </a:ln>
                <a:solidFill>
                  <a:srgbClr val="000000"/>
                </a:solidFill>
                <a:effectLst/>
                <a:uLnTx/>
                <a:uFillTx/>
                <a:latin typeface="PW Centra No2"/>
                <a:ea typeface="+mn-ea"/>
                <a:cs typeface="+mn-cs"/>
              </a:rPr>
              <a:t>instructional space</a:t>
            </a:r>
            <a:r>
              <a:rPr kumimoji="0" lang="en-US" sz="1400" b="0" i="0" u="none" strike="noStrike" kern="1200" cap="none" spc="0" normalizeH="0" baseline="0" noProof="0">
                <a:ln>
                  <a:noFill/>
                </a:ln>
                <a:solidFill>
                  <a:srgbClr val="000000"/>
                </a:solidFill>
                <a:effectLst/>
                <a:uLnTx/>
                <a:uFillTx/>
                <a:latin typeface="PW Centra No2"/>
                <a:ea typeface="+mn-ea"/>
                <a:cs typeface="+mn-cs"/>
              </a:rPr>
              <a:t> until physical distancing guidelines are lifted, as large events will not likely be taking place</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Provide </a:t>
            </a:r>
            <a:r>
              <a:rPr kumimoji="0" lang="en-US" sz="1400" b="1" i="0" u="none" strike="noStrike" kern="1200" cap="none" spc="0" normalizeH="0" baseline="0" noProof="0">
                <a:ln>
                  <a:noFill/>
                </a:ln>
                <a:solidFill>
                  <a:srgbClr val="000000"/>
                </a:solidFill>
                <a:effectLst/>
                <a:uLnTx/>
                <a:uFillTx/>
                <a:latin typeface="PW Centra No2"/>
                <a:ea typeface="+mn-ea"/>
                <a:cs typeface="+mn-cs"/>
              </a:rPr>
              <a:t>sanitizing stations </a:t>
            </a:r>
            <a:r>
              <a:rPr kumimoji="0" lang="en-US" sz="1400" b="0" i="0" u="none" strike="noStrike" kern="1200" cap="none" spc="0" normalizeH="0" baseline="0" noProof="0">
                <a:ln>
                  <a:noFill/>
                </a:ln>
                <a:solidFill>
                  <a:srgbClr val="000000"/>
                </a:solidFill>
                <a:effectLst/>
                <a:uLnTx/>
                <a:uFillTx/>
                <a:latin typeface="PW Centra No2"/>
                <a:ea typeface="+mn-ea"/>
                <a:cs typeface="+mn-cs"/>
              </a:rPr>
              <a:t>throughout</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Post </a:t>
            </a:r>
            <a:r>
              <a:rPr kumimoji="0" lang="en-US" sz="1400" b="1" i="0" u="none" strike="noStrike" kern="1200" cap="none" spc="0" normalizeH="0" baseline="0" noProof="0">
                <a:ln>
                  <a:noFill/>
                </a:ln>
                <a:solidFill>
                  <a:srgbClr val="000000"/>
                </a:solidFill>
                <a:effectLst/>
                <a:uLnTx/>
                <a:uFillTx/>
                <a:latin typeface="PW Centra No2"/>
                <a:ea typeface="+mn-ea"/>
                <a:cs typeface="+mn-cs"/>
              </a:rPr>
              <a:t>signage</a:t>
            </a:r>
            <a:r>
              <a:rPr kumimoji="0" lang="en-US" sz="1400" b="0" i="0" u="none" strike="noStrike" kern="1200" cap="none" spc="0" normalizeH="0" baseline="0" noProof="0">
                <a:ln>
                  <a:noFill/>
                </a:ln>
                <a:solidFill>
                  <a:srgbClr val="000000"/>
                </a:solidFill>
                <a:effectLst/>
                <a:uLnTx/>
                <a:uFillTx/>
                <a:latin typeface="PW Centra No2"/>
                <a:ea typeface="+mn-ea"/>
                <a:cs typeface="+mn-cs"/>
              </a:rPr>
              <a:t> reminding students of healthy behaviors and handwashing</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PW Centra No2"/>
              <a:ea typeface="+mn-ea"/>
              <a:cs typeface="+mn-cs"/>
            </a:endParaRPr>
          </a:p>
        </p:txBody>
      </p:sp>
      <p:grpSp>
        <p:nvGrpSpPr>
          <p:cNvPr id="3" name="Group 2">
            <a:extLst>
              <a:ext uri="{FF2B5EF4-FFF2-40B4-BE49-F238E27FC236}">
                <a16:creationId xmlns:a16="http://schemas.microsoft.com/office/drawing/2014/main" id="{CD3E3725-4E9F-4DB3-B039-217DC945AC19}"/>
              </a:ext>
            </a:extLst>
          </p:cNvPr>
          <p:cNvGrpSpPr/>
          <p:nvPr/>
        </p:nvGrpSpPr>
        <p:grpSpPr>
          <a:xfrm>
            <a:off x="7338495" y="92814"/>
            <a:ext cx="4853709" cy="6406739"/>
            <a:chOff x="6095999" y="225630"/>
            <a:chExt cx="4853709" cy="6406739"/>
          </a:xfrm>
        </p:grpSpPr>
        <p:pic>
          <p:nvPicPr>
            <p:cNvPr id="4" name="Picture 3" descr="A close up of text on a black background&#10;&#10;Description automatically generated">
              <a:extLst>
                <a:ext uri="{FF2B5EF4-FFF2-40B4-BE49-F238E27FC236}">
                  <a16:creationId xmlns:a16="http://schemas.microsoft.com/office/drawing/2014/main" id="{9BF82875-BDA5-4559-B52D-C28FDF883C1A}"/>
                </a:ext>
              </a:extLst>
            </p:cNvPr>
            <p:cNvPicPr>
              <a:picLocks noChangeAspect="1"/>
            </p:cNvPicPr>
            <p:nvPr/>
          </p:nvPicPr>
          <p:blipFill rotWithShape="1">
            <a:blip r:embed="rId3">
              <a:extLst>
                <a:ext uri="{28A0092B-C50C-407E-A947-70E740481C1C}">
                  <a14:useLocalDpi xmlns:a14="http://schemas.microsoft.com/office/drawing/2010/main" val="0"/>
                </a:ext>
              </a:extLst>
            </a:blip>
            <a:srcRect l="4049" r="2323" b="46801"/>
            <a:stretch/>
          </p:blipFill>
          <p:spPr>
            <a:xfrm rot="5400000">
              <a:off x="5319484" y="1002145"/>
              <a:ext cx="6406739" cy="4853709"/>
            </a:xfrm>
            <a:prstGeom prst="rect">
              <a:avLst/>
            </a:prstGeom>
          </p:spPr>
        </p:pic>
        <p:grpSp>
          <p:nvGrpSpPr>
            <p:cNvPr id="11" name="Group 10">
              <a:extLst>
                <a:ext uri="{FF2B5EF4-FFF2-40B4-BE49-F238E27FC236}">
                  <a16:creationId xmlns:a16="http://schemas.microsoft.com/office/drawing/2014/main" id="{CF816085-6F4E-49D5-8A53-123DCF1B692A}"/>
                </a:ext>
              </a:extLst>
            </p:cNvPr>
            <p:cNvGrpSpPr/>
            <p:nvPr/>
          </p:nvGrpSpPr>
          <p:grpSpPr>
            <a:xfrm>
              <a:off x="7765904" y="2638681"/>
              <a:ext cx="316057" cy="320628"/>
              <a:chOff x="2963907" y="2660342"/>
              <a:chExt cx="856722" cy="869113"/>
            </a:xfrm>
          </p:grpSpPr>
          <p:sp>
            <p:nvSpPr>
              <p:cNvPr id="12" name="Oval 11">
                <a:extLst>
                  <a:ext uri="{FF2B5EF4-FFF2-40B4-BE49-F238E27FC236}">
                    <a16:creationId xmlns:a16="http://schemas.microsoft.com/office/drawing/2014/main" id="{1D2CB17A-00FA-4931-AAFF-26EDB1F20460}"/>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 name="Oval 12">
                <a:extLst>
                  <a:ext uri="{FF2B5EF4-FFF2-40B4-BE49-F238E27FC236}">
                    <a16:creationId xmlns:a16="http://schemas.microsoft.com/office/drawing/2014/main" id="{AFE36F98-EF5E-496A-BFD9-24B6F601E6F5}"/>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5" name="Group 14">
              <a:extLst>
                <a:ext uri="{FF2B5EF4-FFF2-40B4-BE49-F238E27FC236}">
                  <a16:creationId xmlns:a16="http://schemas.microsoft.com/office/drawing/2014/main" id="{FFE87D32-3829-417D-B90E-98A7DDA07118}"/>
                </a:ext>
              </a:extLst>
            </p:cNvPr>
            <p:cNvGrpSpPr/>
            <p:nvPr/>
          </p:nvGrpSpPr>
          <p:grpSpPr>
            <a:xfrm>
              <a:off x="8172498" y="2705356"/>
              <a:ext cx="316057" cy="320628"/>
              <a:chOff x="2963907" y="2660342"/>
              <a:chExt cx="856722" cy="869113"/>
            </a:xfrm>
          </p:grpSpPr>
          <p:sp>
            <p:nvSpPr>
              <p:cNvPr id="16" name="Oval 15">
                <a:extLst>
                  <a:ext uri="{FF2B5EF4-FFF2-40B4-BE49-F238E27FC236}">
                    <a16:creationId xmlns:a16="http://schemas.microsoft.com/office/drawing/2014/main" id="{09850EBC-9440-4EA9-9FB5-FEF601B23CE2}"/>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7" name="Oval 16">
                <a:extLst>
                  <a:ext uri="{FF2B5EF4-FFF2-40B4-BE49-F238E27FC236}">
                    <a16:creationId xmlns:a16="http://schemas.microsoft.com/office/drawing/2014/main" id="{95132F5B-4876-4C7E-BFA7-7C3B05A2409B}"/>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8" name="Group 17">
              <a:extLst>
                <a:ext uri="{FF2B5EF4-FFF2-40B4-BE49-F238E27FC236}">
                  <a16:creationId xmlns:a16="http://schemas.microsoft.com/office/drawing/2014/main" id="{86F9317D-B1C3-45F1-A7F7-FB16EC436824}"/>
                </a:ext>
              </a:extLst>
            </p:cNvPr>
            <p:cNvGrpSpPr/>
            <p:nvPr/>
          </p:nvGrpSpPr>
          <p:grpSpPr>
            <a:xfrm>
              <a:off x="8566002" y="2707737"/>
              <a:ext cx="316057" cy="320628"/>
              <a:chOff x="2963907" y="2660342"/>
              <a:chExt cx="856722" cy="869113"/>
            </a:xfrm>
          </p:grpSpPr>
          <p:sp>
            <p:nvSpPr>
              <p:cNvPr id="19" name="Oval 18">
                <a:extLst>
                  <a:ext uri="{FF2B5EF4-FFF2-40B4-BE49-F238E27FC236}">
                    <a16:creationId xmlns:a16="http://schemas.microsoft.com/office/drawing/2014/main" id="{B0910060-1CBA-417B-97A0-EB7A81F44151}"/>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 name="Oval 19">
                <a:extLst>
                  <a:ext uri="{FF2B5EF4-FFF2-40B4-BE49-F238E27FC236}">
                    <a16:creationId xmlns:a16="http://schemas.microsoft.com/office/drawing/2014/main" id="{9E411D44-D96B-46C4-B88F-E4FAC3DE0F1A}"/>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1" name="Group 20">
              <a:extLst>
                <a:ext uri="{FF2B5EF4-FFF2-40B4-BE49-F238E27FC236}">
                  <a16:creationId xmlns:a16="http://schemas.microsoft.com/office/drawing/2014/main" id="{7B7A3884-FE17-4682-BE58-98B47021C9FF}"/>
                </a:ext>
              </a:extLst>
            </p:cNvPr>
            <p:cNvGrpSpPr/>
            <p:nvPr/>
          </p:nvGrpSpPr>
          <p:grpSpPr>
            <a:xfrm>
              <a:off x="8964637" y="2638681"/>
              <a:ext cx="316057" cy="320628"/>
              <a:chOff x="2963907" y="2660342"/>
              <a:chExt cx="856722" cy="869113"/>
            </a:xfrm>
          </p:grpSpPr>
          <p:sp>
            <p:nvSpPr>
              <p:cNvPr id="22" name="Oval 21">
                <a:extLst>
                  <a:ext uri="{FF2B5EF4-FFF2-40B4-BE49-F238E27FC236}">
                    <a16:creationId xmlns:a16="http://schemas.microsoft.com/office/drawing/2014/main" id="{9D850CEA-9AEC-4B40-A4A1-B723B615934A}"/>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3" name="Oval 22">
                <a:extLst>
                  <a:ext uri="{FF2B5EF4-FFF2-40B4-BE49-F238E27FC236}">
                    <a16:creationId xmlns:a16="http://schemas.microsoft.com/office/drawing/2014/main" id="{5DA83EDC-6A22-4766-99C5-EBF58C27BDDD}"/>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4" name="Group 23">
              <a:extLst>
                <a:ext uri="{FF2B5EF4-FFF2-40B4-BE49-F238E27FC236}">
                  <a16:creationId xmlns:a16="http://schemas.microsoft.com/office/drawing/2014/main" id="{C11DF824-76D7-4B26-BC3C-D3262638F3B2}"/>
                </a:ext>
              </a:extLst>
            </p:cNvPr>
            <p:cNvGrpSpPr/>
            <p:nvPr/>
          </p:nvGrpSpPr>
          <p:grpSpPr>
            <a:xfrm>
              <a:off x="7751361" y="3119692"/>
              <a:ext cx="316057" cy="320628"/>
              <a:chOff x="2963907" y="2660342"/>
              <a:chExt cx="856722" cy="869113"/>
            </a:xfrm>
          </p:grpSpPr>
          <p:sp>
            <p:nvSpPr>
              <p:cNvPr id="25" name="Oval 24">
                <a:extLst>
                  <a:ext uri="{FF2B5EF4-FFF2-40B4-BE49-F238E27FC236}">
                    <a16:creationId xmlns:a16="http://schemas.microsoft.com/office/drawing/2014/main" id="{4D839990-43D1-4754-84C8-754710C6A567}"/>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6" name="Oval 25">
                <a:extLst>
                  <a:ext uri="{FF2B5EF4-FFF2-40B4-BE49-F238E27FC236}">
                    <a16:creationId xmlns:a16="http://schemas.microsoft.com/office/drawing/2014/main" id="{FABA1E3B-5EB9-4489-ABCD-94B9C4DB2CD0}"/>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7" name="Group 26">
              <a:extLst>
                <a:ext uri="{FF2B5EF4-FFF2-40B4-BE49-F238E27FC236}">
                  <a16:creationId xmlns:a16="http://schemas.microsoft.com/office/drawing/2014/main" id="{4975D3D5-EC86-4AFF-9DBB-B5C316DF3F79}"/>
                </a:ext>
              </a:extLst>
            </p:cNvPr>
            <p:cNvGrpSpPr/>
            <p:nvPr/>
          </p:nvGrpSpPr>
          <p:grpSpPr>
            <a:xfrm>
              <a:off x="8172498" y="3162584"/>
              <a:ext cx="316057" cy="320628"/>
              <a:chOff x="2963907" y="2660342"/>
              <a:chExt cx="856722" cy="869113"/>
            </a:xfrm>
          </p:grpSpPr>
          <p:sp>
            <p:nvSpPr>
              <p:cNvPr id="28" name="Oval 27">
                <a:extLst>
                  <a:ext uri="{FF2B5EF4-FFF2-40B4-BE49-F238E27FC236}">
                    <a16:creationId xmlns:a16="http://schemas.microsoft.com/office/drawing/2014/main" id="{73068AAD-E18C-45DB-84D8-808C9971AA83}"/>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9" name="Oval 28">
                <a:extLst>
                  <a:ext uri="{FF2B5EF4-FFF2-40B4-BE49-F238E27FC236}">
                    <a16:creationId xmlns:a16="http://schemas.microsoft.com/office/drawing/2014/main" id="{7E1CE51F-E789-47DA-AAA9-A8F40E2260C7}"/>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30" name="Group 29">
              <a:extLst>
                <a:ext uri="{FF2B5EF4-FFF2-40B4-BE49-F238E27FC236}">
                  <a16:creationId xmlns:a16="http://schemas.microsoft.com/office/drawing/2014/main" id="{A938F26A-5630-4DEA-A11F-927FE1D227E6}"/>
                </a:ext>
              </a:extLst>
            </p:cNvPr>
            <p:cNvGrpSpPr/>
            <p:nvPr/>
          </p:nvGrpSpPr>
          <p:grpSpPr>
            <a:xfrm>
              <a:off x="8574513" y="3162584"/>
              <a:ext cx="316057" cy="320628"/>
              <a:chOff x="2963907" y="2660342"/>
              <a:chExt cx="856722" cy="869113"/>
            </a:xfrm>
          </p:grpSpPr>
          <p:sp>
            <p:nvSpPr>
              <p:cNvPr id="31" name="Oval 30">
                <a:extLst>
                  <a:ext uri="{FF2B5EF4-FFF2-40B4-BE49-F238E27FC236}">
                    <a16:creationId xmlns:a16="http://schemas.microsoft.com/office/drawing/2014/main" id="{BFF2CF51-C967-4EC5-8BA9-4632122AE057}"/>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2" name="Oval 31">
                <a:extLst>
                  <a:ext uri="{FF2B5EF4-FFF2-40B4-BE49-F238E27FC236}">
                    <a16:creationId xmlns:a16="http://schemas.microsoft.com/office/drawing/2014/main" id="{1E1BA1E4-331B-4480-8F81-BEA933A2DC2B}"/>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33" name="Group 32">
              <a:extLst>
                <a:ext uri="{FF2B5EF4-FFF2-40B4-BE49-F238E27FC236}">
                  <a16:creationId xmlns:a16="http://schemas.microsoft.com/office/drawing/2014/main" id="{759C2257-EBD5-4826-9C43-A2CB64F4DAAE}"/>
                </a:ext>
              </a:extLst>
            </p:cNvPr>
            <p:cNvGrpSpPr/>
            <p:nvPr/>
          </p:nvGrpSpPr>
          <p:grpSpPr>
            <a:xfrm>
              <a:off x="8961999" y="3115157"/>
              <a:ext cx="316057" cy="320628"/>
              <a:chOff x="2963907" y="2660342"/>
              <a:chExt cx="856722" cy="869113"/>
            </a:xfrm>
          </p:grpSpPr>
          <p:sp>
            <p:nvSpPr>
              <p:cNvPr id="34" name="Oval 33">
                <a:extLst>
                  <a:ext uri="{FF2B5EF4-FFF2-40B4-BE49-F238E27FC236}">
                    <a16:creationId xmlns:a16="http://schemas.microsoft.com/office/drawing/2014/main" id="{78E74E13-8BE1-4755-A5CE-077E10E1473E}"/>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5" name="Oval 34">
                <a:extLst>
                  <a:ext uri="{FF2B5EF4-FFF2-40B4-BE49-F238E27FC236}">
                    <a16:creationId xmlns:a16="http://schemas.microsoft.com/office/drawing/2014/main" id="{1426199F-E3C6-4AF0-A393-4A61B2A42F37}"/>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39" name="Group 38">
              <a:extLst>
                <a:ext uri="{FF2B5EF4-FFF2-40B4-BE49-F238E27FC236}">
                  <a16:creationId xmlns:a16="http://schemas.microsoft.com/office/drawing/2014/main" id="{7739E30E-FE07-4D31-AF80-88882F753815}"/>
                </a:ext>
              </a:extLst>
            </p:cNvPr>
            <p:cNvGrpSpPr/>
            <p:nvPr/>
          </p:nvGrpSpPr>
          <p:grpSpPr>
            <a:xfrm>
              <a:off x="7748980" y="3437581"/>
              <a:ext cx="316057" cy="320628"/>
              <a:chOff x="2963907" y="2660342"/>
              <a:chExt cx="856722" cy="869113"/>
            </a:xfrm>
          </p:grpSpPr>
          <p:sp>
            <p:nvSpPr>
              <p:cNvPr id="40" name="Oval 39">
                <a:extLst>
                  <a:ext uri="{FF2B5EF4-FFF2-40B4-BE49-F238E27FC236}">
                    <a16:creationId xmlns:a16="http://schemas.microsoft.com/office/drawing/2014/main" id="{C16925BD-DDA7-426B-93FC-3C313F7662C8}"/>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1" name="Oval 40">
                <a:extLst>
                  <a:ext uri="{FF2B5EF4-FFF2-40B4-BE49-F238E27FC236}">
                    <a16:creationId xmlns:a16="http://schemas.microsoft.com/office/drawing/2014/main" id="{9D98F736-DA82-4693-B89E-8B37E3C51C76}"/>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42" name="Group 41">
              <a:extLst>
                <a:ext uri="{FF2B5EF4-FFF2-40B4-BE49-F238E27FC236}">
                  <a16:creationId xmlns:a16="http://schemas.microsoft.com/office/drawing/2014/main" id="{D3E8771E-8133-4646-9A4F-014B987E3BF1}"/>
                </a:ext>
              </a:extLst>
            </p:cNvPr>
            <p:cNvGrpSpPr/>
            <p:nvPr/>
          </p:nvGrpSpPr>
          <p:grpSpPr>
            <a:xfrm>
              <a:off x="8172497" y="3478093"/>
              <a:ext cx="316057" cy="320628"/>
              <a:chOff x="2963907" y="2660342"/>
              <a:chExt cx="856722" cy="869113"/>
            </a:xfrm>
          </p:grpSpPr>
          <p:sp>
            <p:nvSpPr>
              <p:cNvPr id="43" name="Oval 42">
                <a:extLst>
                  <a:ext uri="{FF2B5EF4-FFF2-40B4-BE49-F238E27FC236}">
                    <a16:creationId xmlns:a16="http://schemas.microsoft.com/office/drawing/2014/main" id="{63866D18-9705-429E-8987-EB5D2E6B4089}"/>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4" name="Oval 43">
                <a:extLst>
                  <a:ext uri="{FF2B5EF4-FFF2-40B4-BE49-F238E27FC236}">
                    <a16:creationId xmlns:a16="http://schemas.microsoft.com/office/drawing/2014/main" id="{2FC45A0F-0C1E-4BFE-96CB-E86FF7692EBB}"/>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45" name="Group 44">
              <a:extLst>
                <a:ext uri="{FF2B5EF4-FFF2-40B4-BE49-F238E27FC236}">
                  <a16:creationId xmlns:a16="http://schemas.microsoft.com/office/drawing/2014/main" id="{9D38B040-3778-4840-8769-0363859904EB}"/>
                </a:ext>
              </a:extLst>
            </p:cNvPr>
            <p:cNvGrpSpPr/>
            <p:nvPr/>
          </p:nvGrpSpPr>
          <p:grpSpPr>
            <a:xfrm>
              <a:off x="8574513" y="3482093"/>
              <a:ext cx="316057" cy="320628"/>
              <a:chOff x="2963907" y="2660342"/>
              <a:chExt cx="856722" cy="869113"/>
            </a:xfrm>
          </p:grpSpPr>
          <p:sp>
            <p:nvSpPr>
              <p:cNvPr id="46" name="Oval 45">
                <a:extLst>
                  <a:ext uri="{FF2B5EF4-FFF2-40B4-BE49-F238E27FC236}">
                    <a16:creationId xmlns:a16="http://schemas.microsoft.com/office/drawing/2014/main" id="{F976C942-7521-41F6-8DBD-5F552DEB3552}"/>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7" name="Oval 46">
                <a:extLst>
                  <a:ext uri="{FF2B5EF4-FFF2-40B4-BE49-F238E27FC236}">
                    <a16:creationId xmlns:a16="http://schemas.microsoft.com/office/drawing/2014/main" id="{CC305C85-3442-4AF5-BA30-E9E3F5560EE8}"/>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48" name="Group 47">
              <a:extLst>
                <a:ext uri="{FF2B5EF4-FFF2-40B4-BE49-F238E27FC236}">
                  <a16:creationId xmlns:a16="http://schemas.microsoft.com/office/drawing/2014/main" id="{4BC87F58-A341-41E0-B0D3-F48113AB26FE}"/>
                </a:ext>
              </a:extLst>
            </p:cNvPr>
            <p:cNvGrpSpPr/>
            <p:nvPr/>
          </p:nvGrpSpPr>
          <p:grpSpPr>
            <a:xfrm>
              <a:off x="8961999" y="3435380"/>
              <a:ext cx="316057" cy="320628"/>
              <a:chOff x="2963907" y="2660342"/>
              <a:chExt cx="856722" cy="869113"/>
            </a:xfrm>
          </p:grpSpPr>
          <p:sp>
            <p:nvSpPr>
              <p:cNvPr id="49" name="Oval 48">
                <a:extLst>
                  <a:ext uri="{FF2B5EF4-FFF2-40B4-BE49-F238E27FC236}">
                    <a16:creationId xmlns:a16="http://schemas.microsoft.com/office/drawing/2014/main" id="{CDD60911-CDDE-485B-B31B-668E91E56D62}"/>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50" name="Oval 49">
                <a:extLst>
                  <a:ext uri="{FF2B5EF4-FFF2-40B4-BE49-F238E27FC236}">
                    <a16:creationId xmlns:a16="http://schemas.microsoft.com/office/drawing/2014/main" id="{A7D27EA9-BE00-4A4E-A593-860ABDAA1B05}"/>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51" name="Group 50">
              <a:extLst>
                <a:ext uri="{FF2B5EF4-FFF2-40B4-BE49-F238E27FC236}">
                  <a16:creationId xmlns:a16="http://schemas.microsoft.com/office/drawing/2014/main" id="{858FBB93-F4A3-4C33-B263-19A8CEF7960C}"/>
                </a:ext>
              </a:extLst>
            </p:cNvPr>
            <p:cNvGrpSpPr/>
            <p:nvPr/>
          </p:nvGrpSpPr>
          <p:grpSpPr>
            <a:xfrm>
              <a:off x="7748979" y="3756008"/>
              <a:ext cx="316057" cy="320628"/>
              <a:chOff x="2963907" y="2660342"/>
              <a:chExt cx="856722" cy="869113"/>
            </a:xfrm>
          </p:grpSpPr>
          <p:sp>
            <p:nvSpPr>
              <p:cNvPr id="52" name="Oval 51">
                <a:extLst>
                  <a:ext uri="{FF2B5EF4-FFF2-40B4-BE49-F238E27FC236}">
                    <a16:creationId xmlns:a16="http://schemas.microsoft.com/office/drawing/2014/main" id="{E4490683-F1BB-458A-9491-6AB6FA7A90E5}"/>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53" name="Oval 52">
                <a:extLst>
                  <a:ext uri="{FF2B5EF4-FFF2-40B4-BE49-F238E27FC236}">
                    <a16:creationId xmlns:a16="http://schemas.microsoft.com/office/drawing/2014/main" id="{8DE8415A-9E4C-4C97-A208-AFF3394740F7}"/>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54" name="Group 53">
              <a:extLst>
                <a:ext uri="{FF2B5EF4-FFF2-40B4-BE49-F238E27FC236}">
                  <a16:creationId xmlns:a16="http://schemas.microsoft.com/office/drawing/2014/main" id="{CB4BD428-7A9A-4405-B6D6-C4D62E546DDC}"/>
                </a:ext>
              </a:extLst>
            </p:cNvPr>
            <p:cNvGrpSpPr/>
            <p:nvPr/>
          </p:nvGrpSpPr>
          <p:grpSpPr>
            <a:xfrm>
              <a:off x="8172497" y="3802721"/>
              <a:ext cx="316057" cy="320628"/>
              <a:chOff x="2963907" y="2660342"/>
              <a:chExt cx="856722" cy="869113"/>
            </a:xfrm>
          </p:grpSpPr>
          <p:sp>
            <p:nvSpPr>
              <p:cNvPr id="55" name="Oval 54">
                <a:extLst>
                  <a:ext uri="{FF2B5EF4-FFF2-40B4-BE49-F238E27FC236}">
                    <a16:creationId xmlns:a16="http://schemas.microsoft.com/office/drawing/2014/main" id="{A47EE73D-192B-4A71-A3B3-7BB1BA9B4166}"/>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56" name="Oval 55">
                <a:extLst>
                  <a:ext uri="{FF2B5EF4-FFF2-40B4-BE49-F238E27FC236}">
                    <a16:creationId xmlns:a16="http://schemas.microsoft.com/office/drawing/2014/main" id="{5786D403-8B29-4827-A8E1-70F8F6C9A721}"/>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57" name="Group 56">
              <a:extLst>
                <a:ext uri="{FF2B5EF4-FFF2-40B4-BE49-F238E27FC236}">
                  <a16:creationId xmlns:a16="http://schemas.microsoft.com/office/drawing/2014/main" id="{03C78C80-BDD2-4914-8295-08FF3836C41A}"/>
                </a:ext>
              </a:extLst>
            </p:cNvPr>
            <p:cNvGrpSpPr/>
            <p:nvPr/>
          </p:nvGrpSpPr>
          <p:grpSpPr>
            <a:xfrm>
              <a:off x="8575526" y="3797959"/>
              <a:ext cx="316057" cy="320628"/>
              <a:chOff x="2963907" y="2660342"/>
              <a:chExt cx="856722" cy="869113"/>
            </a:xfrm>
          </p:grpSpPr>
          <p:sp>
            <p:nvSpPr>
              <p:cNvPr id="58" name="Oval 57">
                <a:extLst>
                  <a:ext uri="{FF2B5EF4-FFF2-40B4-BE49-F238E27FC236}">
                    <a16:creationId xmlns:a16="http://schemas.microsoft.com/office/drawing/2014/main" id="{EDF6EBBD-2B1E-414F-88C7-DF9AEFC82612}"/>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59" name="Oval 58">
                <a:extLst>
                  <a:ext uri="{FF2B5EF4-FFF2-40B4-BE49-F238E27FC236}">
                    <a16:creationId xmlns:a16="http://schemas.microsoft.com/office/drawing/2014/main" id="{521F40F5-785C-4997-8C71-3BCEF1DD9C96}"/>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60" name="Group 59">
              <a:extLst>
                <a:ext uri="{FF2B5EF4-FFF2-40B4-BE49-F238E27FC236}">
                  <a16:creationId xmlns:a16="http://schemas.microsoft.com/office/drawing/2014/main" id="{C63A09EC-217C-4DA3-BDEC-366F2D80D643}"/>
                </a:ext>
              </a:extLst>
            </p:cNvPr>
            <p:cNvGrpSpPr/>
            <p:nvPr/>
          </p:nvGrpSpPr>
          <p:grpSpPr>
            <a:xfrm>
              <a:off x="8961999" y="3755603"/>
              <a:ext cx="316057" cy="320628"/>
              <a:chOff x="2963907" y="2660342"/>
              <a:chExt cx="856722" cy="869113"/>
            </a:xfrm>
          </p:grpSpPr>
          <p:sp>
            <p:nvSpPr>
              <p:cNvPr id="61" name="Oval 60">
                <a:extLst>
                  <a:ext uri="{FF2B5EF4-FFF2-40B4-BE49-F238E27FC236}">
                    <a16:creationId xmlns:a16="http://schemas.microsoft.com/office/drawing/2014/main" id="{E1B7A6A2-733C-4DB5-AADE-1F1B3AFA7BF3}"/>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62" name="Oval 61">
                <a:extLst>
                  <a:ext uri="{FF2B5EF4-FFF2-40B4-BE49-F238E27FC236}">
                    <a16:creationId xmlns:a16="http://schemas.microsoft.com/office/drawing/2014/main" id="{51D49A5E-F6E9-45AE-B80A-3BE5A155E0B6}"/>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63" name="Group 62">
              <a:extLst>
                <a:ext uri="{FF2B5EF4-FFF2-40B4-BE49-F238E27FC236}">
                  <a16:creationId xmlns:a16="http://schemas.microsoft.com/office/drawing/2014/main" id="{48DEBE92-A790-4ECD-B53C-64519069C210}"/>
                </a:ext>
              </a:extLst>
            </p:cNvPr>
            <p:cNvGrpSpPr/>
            <p:nvPr/>
          </p:nvGrpSpPr>
          <p:grpSpPr>
            <a:xfrm>
              <a:off x="7756370" y="4073897"/>
              <a:ext cx="316057" cy="320628"/>
              <a:chOff x="2963907" y="2660342"/>
              <a:chExt cx="856722" cy="869113"/>
            </a:xfrm>
          </p:grpSpPr>
          <p:sp>
            <p:nvSpPr>
              <p:cNvPr id="64" name="Oval 63">
                <a:extLst>
                  <a:ext uri="{FF2B5EF4-FFF2-40B4-BE49-F238E27FC236}">
                    <a16:creationId xmlns:a16="http://schemas.microsoft.com/office/drawing/2014/main" id="{20613C53-E197-48CB-AFC6-E66081DFDF06}"/>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65" name="Oval 64">
                <a:extLst>
                  <a:ext uri="{FF2B5EF4-FFF2-40B4-BE49-F238E27FC236}">
                    <a16:creationId xmlns:a16="http://schemas.microsoft.com/office/drawing/2014/main" id="{4EBAED4E-A608-4361-86EA-CDB82446D6F9}"/>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66" name="Group 65">
              <a:extLst>
                <a:ext uri="{FF2B5EF4-FFF2-40B4-BE49-F238E27FC236}">
                  <a16:creationId xmlns:a16="http://schemas.microsoft.com/office/drawing/2014/main" id="{39EE3474-FCC7-489A-B37F-2AAF6ABE9272}"/>
                </a:ext>
              </a:extLst>
            </p:cNvPr>
            <p:cNvGrpSpPr/>
            <p:nvPr/>
          </p:nvGrpSpPr>
          <p:grpSpPr>
            <a:xfrm>
              <a:off x="8175116" y="4113719"/>
              <a:ext cx="316057" cy="320628"/>
              <a:chOff x="2963907" y="2660342"/>
              <a:chExt cx="856722" cy="869113"/>
            </a:xfrm>
          </p:grpSpPr>
          <p:sp>
            <p:nvSpPr>
              <p:cNvPr id="67" name="Oval 66">
                <a:extLst>
                  <a:ext uri="{FF2B5EF4-FFF2-40B4-BE49-F238E27FC236}">
                    <a16:creationId xmlns:a16="http://schemas.microsoft.com/office/drawing/2014/main" id="{58827E62-AF50-48B3-A8B9-2443334948AD}"/>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68" name="Oval 67">
                <a:extLst>
                  <a:ext uri="{FF2B5EF4-FFF2-40B4-BE49-F238E27FC236}">
                    <a16:creationId xmlns:a16="http://schemas.microsoft.com/office/drawing/2014/main" id="{7B3201DC-2B5B-4410-88E6-83318B9E30F1}"/>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69" name="Group 68">
              <a:extLst>
                <a:ext uri="{FF2B5EF4-FFF2-40B4-BE49-F238E27FC236}">
                  <a16:creationId xmlns:a16="http://schemas.microsoft.com/office/drawing/2014/main" id="{9BD0D10B-BD3F-4EB4-865D-B9165F20E83D}"/>
                </a:ext>
              </a:extLst>
            </p:cNvPr>
            <p:cNvGrpSpPr/>
            <p:nvPr/>
          </p:nvGrpSpPr>
          <p:grpSpPr>
            <a:xfrm>
              <a:off x="8557589" y="4110701"/>
              <a:ext cx="316057" cy="320628"/>
              <a:chOff x="2963907" y="2660342"/>
              <a:chExt cx="856722" cy="869113"/>
            </a:xfrm>
          </p:grpSpPr>
          <p:sp>
            <p:nvSpPr>
              <p:cNvPr id="70" name="Oval 69">
                <a:extLst>
                  <a:ext uri="{FF2B5EF4-FFF2-40B4-BE49-F238E27FC236}">
                    <a16:creationId xmlns:a16="http://schemas.microsoft.com/office/drawing/2014/main" id="{3554DF0D-2D0D-4352-BAEC-F0A5A7C3D9CF}"/>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1" name="Oval 70">
                <a:extLst>
                  <a:ext uri="{FF2B5EF4-FFF2-40B4-BE49-F238E27FC236}">
                    <a16:creationId xmlns:a16="http://schemas.microsoft.com/office/drawing/2014/main" id="{F8929930-B3BA-4505-BCA9-25D3107B9C44}"/>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72" name="Group 71">
              <a:extLst>
                <a:ext uri="{FF2B5EF4-FFF2-40B4-BE49-F238E27FC236}">
                  <a16:creationId xmlns:a16="http://schemas.microsoft.com/office/drawing/2014/main" id="{A9B66A0E-2893-4D5C-9CA6-EE7B756756C7}"/>
                </a:ext>
              </a:extLst>
            </p:cNvPr>
            <p:cNvGrpSpPr/>
            <p:nvPr/>
          </p:nvGrpSpPr>
          <p:grpSpPr>
            <a:xfrm>
              <a:off x="8961989" y="4077621"/>
              <a:ext cx="316057" cy="320628"/>
              <a:chOff x="2963907" y="2660342"/>
              <a:chExt cx="856722" cy="869113"/>
            </a:xfrm>
          </p:grpSpPr>
          <p:sp>
            <p:nvSpPr>
              <p:cNvPr id="73" name="Oval 72">
                <a:extLst>
                  <a:ext uri="{FF2B5EF4-FFF2-40B4-BE49-F238E27FC236}">
                    <a16:creationId xmlns:a16="http://schemas.microsoft.com/office/drawing/2014/main" id="{0A6599D8-42CA-4365-B130-503FA4472A5F}"/>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4" name="Oval 73">
                <a:extLst>
                  <a:ext uri="{FF2B5EF4-FFF2-40B4-BE49-F238E27FC236}">
                    <a16:creationId xmlns:a16="http://schemas.microsoft.com/office/drawing/2014/main" id="{F2592E82-7554-455B-98BD-C83D9C45E33E}"/>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7" name="Group 6">
              <a:extLst>
                <a:ext uri="{FF2B5EF4-FFF2-40B4-BE49-F238E27FC236}">
                  <a16:creationId xmlns:a16="http://schemas.microsoft.com/office/drawing/2014/main" id="{C0E379D3-9148-4A34-B8D4-3B8578E562AE}"/>
                </a:ext>
              </a:extLst>
            </p:cNvPr>
            <p:cNvGrpSpPr/>
            <p:nvPr/>
          </p:nvGrpSpPr>
          <p:grpSpPr>
            <a:xfrm>
              <a:off x="9401959" y="2619729"/>
              <a:ext cx="1010502" cy="1677796"/>
              <a:chOff x="9401959" y="2619729"/>
              <a:chExt cx="1010502" cy="1677796"/>
            </a:xfrm>
          </p:grpSpPr>
          <p:grpSp>
            <p:nvGrpSpPr>
              <p:cNvPr id="36" name="Group 35">
                <a:extLst>
                  <a:ext uri="{FF2B5EF4-FFF2-40B4-BE49-F238E27FC236}">
                    <a16:creationId xmlns:a16="http://schemas.microsoft.com/office/drawing/2014/main" id="{30746C37-5907-42DC-B4D6-58BEBDC985F9}"/>
                  </a:ext>
                </a:extLst>
              </p:cNvPr>
              <p:cNvGrpSpPr/>
              <p:nvPr/>
            </p:nvGrpSpPr>
            <p:grpSpPr>
              <a:xfrm>
                <a:off x="9486536" y="2619729"/>
                <a:ext cx="316057" cy="320628"/>
                <a:chOff x="2963907" y="2660342"/>
                <a:chExt cx="856722" cy="869113"/>
              </a:xfrm>
            </p:grpSpPr>
            <p:sp>
              <p:nvSpPr>
                <p:cNvPr id="37" name="Oval 36">
                  <a:extLst>
                    <a:ext uri="{FF2B5EF4-FFF2-40B4-BE49-F238E27FC236}">
                      <a16:creationId xmlns:a16="http://schemas.microsoft.com/office/drawing/2014/main" id="{EEF616F2-9CCD-408E-95A0-A36BFE71D506}"/>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38" name="Oval 37">
                  <a:extLst>
                    <a:ext uri="{FF2B5EF4-FFF2-40B4-BE49-F238E27FC236}">
                      <a16:creationId xmlns:a16="http://schemas.microsoft.com/office/drawing/2014/main" id="{89EB051E-4895-44E0-AF74-73BE2D069491}"/>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75" name="Group 74">
                <a:extLst>
                  <a:ext uri="{FF2B5EF4-FFF2-40B4-BE49-F238E27FC236}">
                    <a16:creationId xmlns:a16="http://schemas.microsoft.com/office/drawing/2014/main" id="{76462917-12FE-4212-AB42-068DEE85159D}"/>
                  </a:ext>
                </a:extLst>
              </p:cNvPr>
              <p:cNvGrpSpPr/>
              <p:nvPr/>
            </p:nvGrpSpPr>
            <p:grpSpPr>
              <a:xfrm>
                <a:off x="9401959" y="3976897"/>
                <a:ext cx="316057" cy="320628"/>
                <a:chOff x="2963907" y="2660342"/>
                <a:chExt cx="856722" cy="869113"/>
              </a:xfrm>
            </p:grpSpPr>
            <p:sp>
              <p:nvSpPr>
                <p:cNvPr id="76" name="Oval 75">
                  <a:extLst>
                    <a:ext uri="{FF2B5EF4-FFF2-40B4-BE49-F238E27FC236}">
                      <a16:creationId xmlns:a16="http://schemas.microsoft.com/office/drawing/2014/main" id="{A7A138FA-48DE-46D7-AC4B-6D747BACA1A5}"/>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7" name="Oval 76">
                  <a:extLst>
                    <a:ext uri="{FF2B5EF4-FFF2-40B4-BE49-F238E27FC236}">
                      <a16:creationId xmlns:a16="http://schemas.microsoft.com/office/drawing/2014/main" id="{C86C4C0A-B6A8-49B3-A7BB-8ABBA7873B0B}"/>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78" name="Group 77">
                <a:extLst>
                  <a:ext uri="{FF2B5EF4-FFF2-40B4-BE49-F238E27FC236}">
                    <a16:creationId xmlns:a16="http://schemas.microsoft.com/office/drawing/2014/main" id="{87B76527-117D-4C4E-832C-5C0FDCBEE134}"/>
                  </a:ext>
                </a:extLst>
              </p:cNvPr>
              <p:cNvGrpSpPr/>
              <p:nvPr/>
            </p:nvGrpSpPr>
            <p:grpSpPr>
              <a:xfrm>
                <a:off x="9763467" y="3861354"/>
                <a:ext cx="316057" cy="320628"/>
                <a:chOff x="2963907" y="2660342"/>
                <a:chExt cx="856722" cy="869113"/>
              </a:xfrm>
            </p:grpSpPr>
            <p:sp>
              <p:nvSpPr>
                <p:cNvPr id="79" name="Oval 78">
                  <a:extLst>
                    <a:ext uri="{FF2B5EF4-FFF2-40B4-BE49-F238E27FC236}">
                      <a16:creationId xmlns:a16="http://schemas.microsoft.com/office/drawing/2014/main" id="{BC60B32B-776A-470D-B546-5A996D58A24D}"/>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0" name="Oval 79">
                  <a:extLst>
                    <a:ext uri="{FF2B5EF4-FFF2-40B4-BE49-F238E27FC236}">
                      <a16:creationId xmlns:a16="http://schemas.microsoft.com/office/drawing/2014/main" id="{2AD28754-4F07-4D7B-ACB5-C150CF99A5F7}"/>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81" name="Group 80">
                <a:extLst>
                  <a:ext uri="{FF2B5EF4-FFF2-40B4-BE49-F238E27FC236}">
                    <a16:creationId xmlns:a16="http://schemas.microsoft.com/office/drawing/2014/main" id="{B5A51832-8123-4024-93A0-F517792F45C5}"/>
                  </a:ext>
                </a:extLst>
              </p:cNvPr>
              <p:cNvGrpSpPr/>
              <p:nvPr/>
            </p:nvGrpSpPr>
            <p:grpSpPr>
              <a:xfrm>
                <a:off x="10096404" y="3715488"/>
                <a:ext cx="316057" cy="320628"/>
                <a:chOff x="2963907" y="2660342"/>
                <a:chExt cx="856722" cy="869113"/>
              </a:xfrm>
            </p:grpSpPr>
            <p:sp>
              <p:nvSpPr>
                <p:cNvPr id="82" name="Oval 81">
                  <a:extLst>
                    <a:ext uri="{FF2B5EF4-FFF2-40B4-BE49-F238E27FC236}">
                      <a16:creationId xmlns:a16="http://schemas.microsoft.com/office/drawing/2014/main" id="{49DFE6E3-CF15-4599-B5A8-6C54CABD8972}"/>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3" name="Oval 82">
                  <a:extLst>
                    <a:ext uri="{FF2B5EF4-FFF2-40B4-BE49-F238E27FC236}">
                      <a16:creationId xmlns:a16="http://schemas.microsoft.com/office/drawing/2014/main" id="{60CA113B-CAA4-4509-A433-7B519FAEBEB5}"/>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84" name="Group 83">
                <a:extLst>
                  <a:ext uri="{FF2B5EF4-FFF2-40B4-BE49-F238E27FC236}">
                    <a16:creationId xmlns:a16="http://schemas.microsoft.com/office/drawing/2014/main" id="{54AF1E8D-D63B-4078-8B83-415C485AC62C}"/>
                  </a:ext>
                </a:extLst>
              </p:cNvPr>
              <p:cNvGrpSpPr/>
              <p:nvPr/>
            </p:nvGrpSpPr>
            <p:grpSpPr>
              <a:xfrm>
                <a:off x="9401959" y="3656269"/>
                <a:ext cx="316057" cy="320628"/>
                <a:chOff x="2963907" y="2660342"/>
                <a:chExt cx="856722" cy="869113"/>
              </a:xfrm>
            </p:grpSpPr>
            <p:sp>
              <p:nvSpPr>
                <p:cNvPr id="85" name="Oval 84">
                  <a:extLst>
                    <a:ext uri="{FF2B5EF4-FFF2-40B4-BE49-F238E27FC236}">
                      <a16:creationId xmlns:a16="http://schemas.microsoft.com/office/drawing/2014/main" id="{6E75878D-39C8-4385-A889-78B1129ED16E}"/>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6" name="Oval 85">
                  <a:extLst>
                    <a:ext uri="{FF2B5EF4-FFF2-40B4-BE49-F238E27FC236}">
                      <a16:creationId xmlns:a16="http://schemas.microsoft.com/office/drawing/2014/main" id="{671810A7-DD16-416E-991B-0557DFBC2257}"/>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87" name="Group 86">
                <a:extLst>
                  <a:ext uri="{FF2B5EF4-FFF2-40B4-BE49-F238E27FC236}">
                    <a16:creationId xmlns:a16="http://schemas.microsoft.com/office/drawing/2014/main" id="{13109D9D-04F0-46F0-83AD-B6933C142174}"/>
                  </a:ext>
                </a:extLst>
              </p:cNvPr>
              <p:cNvGrpSpPr/>
              <p:nvPr/>
            </p:nvGrpSpPr>
            <p:grpSpPr>
              <a:xfrm>
                <a:off x="9763467" y="3531460"/>
                <a:ext cx="316057" cy="320628"/>
                <a:chOff x="2963907" y="2660342"/>
                <a:chExt cx="856722" cy="869113"/>
              </a:xfrm>
            </p:grpSpPr>
            <p:sp>
              <p:nvSpPr>
                <p:cNvPr id="88" name="Oval 87">
                  <a:extLst>
                    <a:ext uri="{FF2B5EF4-FFF2-40B4-BE49-F238E27FC236}">
                      <a16:creationId xmlns:a16="http://schemas.microsoft.com/office/drawing/2014/main" id="{1A9A72CA-B54D-474F-A8C7-87A93A596EDD}"/>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9" name="Oval 88">
                  <a:extLst>
                    <a:ext uri="{FF2B5EF4-FFF2-40B4-BE49-F238E27FC236}">
                      <a16:creationId xmlns:a16="http://schemas.microsoft.com/office/drawing/2014/main" id="{C606FD9D-63A1-4628-99C3-27B1E77C3687}"/>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90" name="Group 89">
                <a:extLst>
                  <a:ext uri="{FF2B5EF4-FFF2-40B4-BE49-F238E27FC236}">
                    <a16:creationId xmlns:a16="http://schemas.microsoft.com/office/drawing/2014/main" id="{39501124-45E0-4934-96E1-FB4CAC9794E5}"/>
                  </a:ext>
                </a:extLst>
              </p:cNvPr>
              <p:cNvGrpSpPr/>
              <p:nvPr/>
            </p:nvGrpSpPr>
            <p:grpSpPr>
              <a:xfrm>
                <a:off x="10094236" y="3356394"/>
                <a:ext cx="316057" cy="320628"/>
                <a:chOff x="2963907" y="2660342"/>
                <a:chExt cx="856722" cy="869113"/>
              </a:xfrm>
            </p:grpSpPr>
            <p:sp>
              <p:nvSpPr>
                <p:cNvPr id="91" name="Oval 90">
                  <a:extLst>
                    <a:ext uri="{FF2B5EF4-FFF2-40B4-BE49-F238E27FC236}">
                      <a16:creationId xmlns:a16="http://schemas.microsoft.com/office/drawing/2014/main" id="{B2A7FB03-C25B-44A2-84B4-74E4358B2F44}"/>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92" name="Oval 91">
                  <a:extLst>
                    <a:ext uri="{FF2B5EF4-FFF2-40B4-BE49-F238E27FC236}">
                      <a16:creationId xmlns:a16="http://schemas.microsoft.com/office/drawing/2014/main" id="{BAC00D9B-E3A5-43BE-B7B7-F4D503DBB065}"/>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93" name="Group 92">
                <a:extLst>
                  <a:ext uri="{FF2B5EF4-FFF2-40B4-BE49-F238E27FC236}">
                    <a16:creationId xmlns:a16="http://schemas.microsoft.com/office/drawing/2014/main" id="{688D6E44-ACD7-458A-AA97-732F52080A53}"/>
                  </a:ext>
                </a:extLst>
              </p:cNvPr>
              <p:cNvGrpSpPr/>
              <p:nvPr/>
            </p:nvGrpSpPr>
            <p:grpSpPr>
              <a:xfrm>
                <a:off x="9404092" y="3327906"/>
                <a:ext cx="316057" cy="320628"/>
                <a:chOff x="2963907" y="2660342"/>
                <a:chExt cx="856722" cy="869113"/>
              </a:xfrm>
            </p:grpSpPr>
            <p:sp>
              <p:nvSpPr>
                <p:cNvPr id="94" name="Oval 93">
                  <a:extLst>
                    <a:ext uri="{FF2B5EF4-FFF2-40B4-BE49-F238E27FC236}">
                      <a16:creationId xmlns:a16="http://schemas.microsoft.com/office/drawing/2014/main" id="{A74545A5-AE6F-493B-9A5C-8462645750E3}"/>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95" name="Oval 94">
                  <a:extLst>
                    <a:ext uri="{FF2B5EF4-FFF2-40B4-BE49-F238E27FC236}">
                      <a16:creationId xmlns:a16="http://schemas.microsoft.com/office/drawing/2014/main" id="{47F7A23F-6BB7-4172-A9F6-D8E88657B33B}"/>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96" name="Group 95">
                <a:extLst>
                  <a:ext uri="{FF2B5EF4-FFF2-40B4-BE49-F238E27FC236}">
                    <a16:creationId xmlns:a16="http://schemas.microsoft.com/office/drawing/2014/main" id="{676C1FB8-FA77-4866-9306-EC57D4D44519}"/>
                  </a:ext>
                </a:extLst>
              </p:cNvPr>
              <p:cNvGrpSpPr/>
              <p:nvPr/>
            </p:nvGrpSpPr>
            <p:grpSpPr>
              <a:xfrm>
                <a:off x="9753030" y="3185706"/>
                <a:ext cx="316057" cy="320628"/>
                <a:chOff x="2963907" y="2660342"/>
                <a:chExt cx="856722" cy="869113"/>
              </a:xfrm>
            </p:grpSpPr>
            <p:sp>
              <p:nvSpPr>
                <p:cNvPr id="97" name="Oval 96">
                  <a:extLst>
                    <a:ext uri="{FF2B5EF4-FFF2-40B4-BE49-F238E27FC236}">
                      <a16:creationId xmlns:a16="http://schemas.microsoft.com/office/drawing/2014/main" id="{3BD75DAB-0CC2-4641-9D06-6A9356046886}"/>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98" name="Oval 97">
                  <a:extLst>
                    <a:ext uri="{FF2B5EF4-FFF2-40B4-BE49-F238E27FC236}">
                      <a16:creationId xmlns:a16="http://schemas.microsoft.com/office/drawing/2014/main" id="{E234DA37-76D4-4AE1-987E-D1BD165C1B1D}"/>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99" name="Group 98">
                <a:extLst>
                  <a:ext uri="{FF2B5EF4-FFF2-40B4-BE49-F238E27FC236}">
                    <a16:creationId xmlns:a16="http://schemas.microsoft.com/office/drawing/2014/main" id="{DA6CE8E3-2759-4231-BE3B-C433E0C28069}"/>
                  </a:ext>
                </a:extLst>
              </p:cNvPr>
              <p:cNvGrpSpPr/>
              <p:nvPr/>
            </p:nvGrpSpPr>
            <p:grpSpPr>
              <a:xfrm>
                <a:off x="9405576" y="2992874"/>
                <a:ext cx="316057" cy="320628"/>
                <a:chOff x="2963907" y="2660342"/>
                <a:chExt cx="856722" cy="869113"/>
              </a:xfrm>
            </p:grpSpPr>
            <p:sp>
              <p:nvSpPr>
                <p:cNvPr id="100" name="Oval 99">
                  <a:extLst>
                    <a:ext uri="{FF2B5EF4-FFF2-40B4-BE49-F238E27FC236}">
                      <a16:creationId xmlns:a16="http://schemas.microsoft.com/office/drawing/2014/main" id="{5C5CECE0-24CB-4F42-9EEF-C4001123C2D4}"/>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1" name="Oval 100">
                  <a:extLst>
                    <a:ext uri="{FF2B5EF4-FFF2-40B4-BE49-F238E27FC236}">
                      <a16:creationId xmlns:a16="http://schemas.microsoft.com/office/drawing/2014/main" id="{D94FDD66-8A21-4367-8362-D0E1CC460F12}"/>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02" name="Group 101">
                <a:extLst>
                  <a:ext uri="{FF2B5EF4-FFF2-40B4-BE49-F238E27FC236}">
                    <a16:creationId xmlns:a16="http://schemas.microsoft.com/office/drawing/2014/main" id="{1C9AB2E8-3167-4C78-ADBB-7A80823FFC99}"/>
                  </a:ext>
                </a:extLst>
              </p:cNvPr>
              <p:cNvGrpSpPr/>
              <p:nvPr/>
            </p:nvGrpSpPr>
            <p:grpSpPr>
              <a:xfrm>
                <a:off x="9743343" y="2841956"/>
                <a:ext cx="316057" cy="320628"/>
                <a:chOff x="2963907" y="2660342"/>
                <a:chExt cx="856722" cy="869113"/>
              </a:xfrm>
            </p:grpSpPr>
            <p:sp>
              <p:nvSpPr>
                <p:cNvPr id="103" name="Oval 102">
                  <a:extLst>
                    <a:ext uri="{FF2B5EF4-FFF2-40B4-BE49-F238E27FC236}">
                      <a16:creationId xmlns:a16="http://schemas.microsoft.com/office/drawing/2014/main" id="{3648DEAA-CB97-43C8-BF78-CFBDC69BB31A}"/>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04" name="Oval 103">
                  <a:extLst>
                    <a:ext uri="{FF2B5EF4-FFF2-40B4-BE49-F238E27FC236}">
                      <a16:creationId xmlns:a16="http://schemas.microsoft.com/office/drawing/2014/main" id="{87AD01F7-CFFA-410B-8851-FE5335668EC9}"/>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grpSp>
          <p:nvGrpSpPr>
            <p:cNvPr id="106" name="Group 105">
              <a:extLst>
                <a:ext uri="{FF2B5EF4-FFF2-40B4-BE49-F238E27FC236}">
                  <a16:creationId xmlns:a16="http://schemas.microsoft.com/office/drawing/2014/main" id="{ADF52B9C-A804-4231-820C-752A6123EBF1}"/>
                </a:ext>
              </a:extLst>
            </p:cNvPr>
            <p:cNvGrpSpPr/>
            <p:nvPr/>
          </p:nvGrpSpPr>
          <p:grpSpPr>
            <a:xfrm flipH="1">
              <a:off x="7235800" y="2620846"/>
              <a:ext cx="316057" cy="320628"/>
              <a:chOff x="2963907" y="2660342"/>
              <a:chExt cx="856722" cy="869113"/>
            </a:xfrm>
          </p:grpSpPr>
          <p:sp>
            <p:nvSpPr>
              <p:cNvPr id="137" name="Oval 136">
                <a:extLst>
                  <a:ext uri="{FF2B5EF4-FFF2-40B4-BE49-F238E27FC236}">
                    <a16:creationId xmlns:a16="http://schemas.microsoft.com/office/drawing/2014/main" id="{C99619FC-0A87-4DCA-A0CA-4BDB50093E6D}"/>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8" name="Oval 137">
                <a:extLst>
                  <a:ext uri="{FF2B5EF4-FFF2-40B4-BE49-F238E27FC236}">
                    <a16:creationId xmlns:a16="http://schemas.microsoft.com/office/drawing/2014/main" id="{EEE38B25-E7D7-462F-B77B-B5D91BF1297F}"/>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07" name="Group 106">
              <a:extLst>
                <a:ext uri="{FF2B5EF4-FFF2-40B4-BE49-F238E27FC236}">
                  <a16:creationId xmlns:a16="http://schemas.microsoft.com/office/drawing/2014/main" id="{D56F883B-60E2-4080-9D62-32DA4433E254}"/>
                </a:ext>
              </a:extLst>
            </p:cNvPr>
            <p:cNvGrpSpPr/>
            <p:nvPr/>
          </p:nvGrpSpPr>
          <p:grpSpPr>
            <a:xfrm flipH="1">
              <a:off x="7320377" y="3978014"/>
              <a:ext cx="316057" cy="320628"/>
              <a:chOff x="2963907" y="2660342"/>
              <a:chExt cx="856722" cy="869113"/>
            </a:xfrm>
          </p:grpSpPr>
          <p:sp>
            <p:nvSpPr>
              <p:cNvPr id="135" name="Oval 134">
                <a:extLst>
                  <a:ext uri="{FF2B5EF4-FFF2-40B4-BE49-F238E27FC236}">
                    <a16:creationId xmlns:a16="http://schemas.microsoft.com/office/drawing/2014/main" id="{E5673166-CA7D-462F-93F9-7B79A77F44F7}"/>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6" name="Oval 135">
                <a:extLst>
                  <a:ext uri="{FF2B5EF4-FFF2-40B4-BE49-F238E27FC236}">
                    <a16:creationId xmlns:a16="http://schemas.microsoft.com/office/drawing/2014/main" id="{C9D15E29-C638-4D63-9D8F-C65BDF2A6D78}"/>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08" name="Group 107">
              <a:extLst>
                <a:ext uri="{FF2B5EF4-FFF2-40B4-BE49-F238E27FC236}">
                  <a16:creationId xmlns:a16="http://schemas.microsoft.com/office/drawing/2014/main" id="{38F4ED15-BB0F-46E3-BEA6-8605074F0BB3}"/>
                </a:ext>
              </a:extLst>
            </p:cNvPr>
            <p:cNvGrpSpPr/>
            <p:nvPr/>
          </p:nvGrpSpPr>
          <p:grpSpPr>
            <a:xfrm flipH="1">
              <a:off x="6956488" y="3860090"/>
              <a:ext cx="316057" cy="320628"/>
              <a:chOff x="2963907" y="2660342"/>
              <a:chExt cx="856722" cy="869113"/>
            </a:xfrm>
          </p:grpSpPr>
          <p:sp>
            <p:nvSpPr>
              <p:cNvPr id="133" name="Oval 132">
                <a:extLst>
                  <a:ext uri="{FF2B5EF4-FFF2-40B4-BE49-F238E27FC236}">
                    <a16:creationId xmlns:a16="http://schemas.microsoft.com/office/drawing/2014/main" id="{6ED83BE0-32EC-4EF7-88AA-37AD3E55A98F}"/>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4" name="Oval 133">
                <a:extLst>
                  <a:ext uri="{FF2B5EF4-FFF2-40B4-BE49-F238E27FC236}">
                    <a16:creationId xmlns:a16="http://schemas.microsoft.com/office/drawing/2014/main" id="{3BB13159-F685-4CCF-8879-52C173C5B1D5}"/>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09" name="Group 108">
              <a:extLst>
                <a:ext uri="{FF2B5EF4-FFF2-40B4-BE49-F238E27FC236}">
                  <a16:creationId xmlns:a16="http://schemas.microsoft.com/office/drawing/2014/main" id="{D7749F8E-430A-47E2-8CE6-6BEA4B72710C}"/>
                </a:ext>
              </a:extLst>
            </p:cNvPr>
            <p:cNvGrpSpPr/>
            <p:nvPr/>
          </p:nvGrpSpPr>
          <p:grpSpPr>
            <a:xfrm flipH="1">
              <a:off x="6623551" y="3714224"/>
              <a:ext cx="316057" cy="320628"/>
              <a:chOff x="2963907" y="2660342"/>
              <a:chExt cx="856722" cy="869113"/>
            </a:xfrm>
          </p:grpSpPr>
          <p:sp>
            <p:nvSpPr>
              <p:cNvPr id="131" name="Oval 130">
                <a:extLst>
                  <a:ext uri="{FF2B5EF4-FFF2-40B4-BE49-F238E27FC236}">
                    <a16:creationId xmlns:a16="http://schemas.microsoft.com/office/drawing/2014/main" id="{17DFB641-738D-4721-8940-FF1C7C1F4E60}"/>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2" name="Oval 131">
                <a:extLst>
                  <a:ext uri="{FF2B5EF4-FFF2-40B4-BE49-F238E27FC236}">
                    <a16:creationId xmlns:a16="http://schemas.microsoft.com/office/drawing/2014/main" id="{CD9FEDAA-D34E-4E34-97F2-D793685F644C}"/>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10" name="Group 109">
              <a:extLst>
                <a:ext uri="{FF2B5EF4-FFF2-40B4-BE49-F238E27FC236}">
                  <a16:creationId xmlns:a16="http://schemas.microsoft.com/office/drawing/2014/main" id="{D9F68BEA-D95E-4772-90D1-B61EE83D641E}"/>
                </a:ext>
              </a:extLst>
            </p:cNvPr>
            <p:cNvGrpSpPr/>
            <p:nvPr/>
          </p:nvGrpSpPr>
          <p:grpSpPr>
            <a:xfrm flipH="1">
              <a:off x="7317996" y="3655005"/>
              <a:ext cx="316057" cy="320628"/>
              <a:chOff x="2963907" y="2660342"/>
              <a:chExt cx="856722" cy="869113"/>
            </a:xfrm>
          </p:grpSpPr>
          <p:sp>
            <p:nvSpPr>
              <p:cNvPr id="129" name="Oval 128">
                <a:extLst>
                  <a:ext uri="{FF2B5EF4-FFF2-40B4-BE49-F238E27FC236}">
                    <a16:creationId xmlns:a16="http://schemas.microsoft.com/office/drawing/2014/main" id="{55992DE0-18AB-4638-8CDE-A1E650560E8C}"/>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30" name="Oval 129">
                <a:extLst>
                  <a:ext uri="{FF2B5EF4-FFF2-40B4-BE49-F238E27FC236}">
                    <a16:creationId xmlns:a16="http://schemas.microsoft.com/office/drawing/2014/main" id="{463B71E7-9509-4456-B28C-96C3225B23D8}"/>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11" name="Group 110">
              <a:extLst>
                <a:ext uri="{FF2B5EF4-FFF2-40B4-BE49-F238E27FC236}">
                  <a16:creationId xmlns:a16="http://schemas.microsoft.com/office/drawing/2014/main" id="{91D89001-6B55-4A67-A602-4989FE6A5054}"/>
                </a:ext>
              </a:extLst>
            </p:cNvPr>
            <p:cNvGrpSpPr/>
            <p:nvPr/>
          </p:nvGrpSpPr>
          <p:grpSpPr>
            <a:xfrm flipH="1">
              <a:off x="6961250" y="3527815"/>
              <a:ext cx="316057" cy="320628"/>
              <a:chOff x="2963907" y="2660342"/>
              <a:chExt cx="856722" cy="869113"/>
            </a:xfrm>
          </p:grpSpPr>
          <p:sp>
            <p:nvSpPr>
              <p:cNvPr id="127" name="Oval 126">
                <a:extLst>
                  <a:ext uri="{FF2B5EF4-FFF2-40B4-BE49-F238E27FC236}">
                    <a16:creationId xmlns:a16="http://schemas.microsoft.com/office/drawing/2014/main" id="{4DD855A6-3BCF-463E-A354-D90A0F1063B1}"/>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8" name="Oval 127">
                <a:extLst>
                  <a:ext uri="{FF2B5EF4-FFF2-40B4-BE49-F238E27FC236}">
                    <a16:creationId xmlns:a16="http://schemas.microsoft.com/office/drawing/2014/main" id="{8A0AE327-D5C4-4475-94BE-74C2C9B46D9C}"/>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12" name="Group 111">
              <a:extLst>
                <a:ext uri="{FF2B5EF4-FFF2-40B4-BE49-F238E27FC236}">
                  <a16:creationId xmlns:a16="http://schemas.microsoft.com/office/drawing/2014/main" id="{6BE93735-C71B-4016-AC1C-C775219CCCE9}"/>
                </a:ext>
              </a:extLst>
            </p:cNvPr>
            <p:cNvGrpSpPr/>
            <p:nvPr/>
          </p:nvGrpSpPr>
          <p:grpSpPr>
            <a:xfrm flipH="1">
              <a:off x="6620957" y="3362273"/>
              <a:ext cx="316057" cy="320628"/>
              <a:chOff x="2963907" y="2660342"/>
              <a:chExt cx="856722" cy="869113"/>
            </a:xfrm>
          </p:grpSpPr>
          <p:sp>
            <p:nvSpPr>
              <p:cNvPr id="125" name="Oval 124">
                <a:extLst>
                  <a:ext uri="{FF2B5EF4-FFF2-40B4-BE49-F238E27FC236}">
                    <a16:creationId xmlns:a16="http://schemas.microsoft.com/office/drawing/2014/main" id="{F47228A8-F61E-4073-A9E8-EFB0F341D294}"/>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6" name="Oval 125">
                <a:extLst>
                  <a:ext uri="{FF2B5EF4-FFF2-40B4-BE49-F238E27FC236}">
                    <a16:creationId xmlns:a16="http://schemas.microsoft.com/office/drawing/2014/main" id="{35D767FA-801E-4CA7-BCF9-B3A195DC8579}"/>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13" name="Group 112">
              <a:extLst>
                <a:ext uri="{FF2B5EF4-FFF2-40B4-BE49-F238E27FC236}">
                  <a16:creationId xmlns:a16="http://schemas.microsoft.com/office/drawing/2014/main" id="{E9309F2D-8BCE-4CFE-A6E8-B5A4F1D02671}"/>
                </a:ext>
              </a:extLst>
            </p:cNvPr>
            <p:cNvGrpSpPr/>
            <p:nvPr/>
          </p:nvGrpSpPr>
          <p:grpSpPr>
            <a:xfrm flipH="1">
              <a:off x="7318244" y="3326642"/>
              <a:ext cx="316057" cy="320628"/>
              <a:chOff x="2963907" y="2660342"/>
              <a:chExt cx="856722" cy="869113"/>
            </a:xfrm>
          </p:grpSpPr>
          <p:sp>
            <p:nvSpPr>
              <p:cNvPr id="123" name="Oval 122">
                <a:extLst>
                  <a:ext uri="{FF2B5EF4-FFF2-40B4-BE49-F238E27FC236}">
                    <a16:creationId xmlns:a16="http://schemas.microsoft.com/office/drawing/2014/main" id="{21BB7059-FBFA-4678-9F87-7DC7C73728DD}"/>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4" name="Oval 123">
                <a:extLst>
                  <a:ext uri="{FF2B5EF4-FFF2-40B4-BE49-F238E27FC236}">
                    <a16:creationId xmlns:a16="http://schemas.microsoft.com/office/drawing/2014/main" id="{DDDA4E93-9B83-44CA-9806-7EBD3304672A}"/>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14" name="Group 113">
              <a:extLst>
                <a:ext uri="{FF2B5EF4-FFF2-40B4-BE49-F238E27FC236}">
                  <a16:creationId xmlns:a16="http://schemas.microsoft.com/office/drawing/2014/main" id="{05E6FE10-8962-48DC-98F7-1ABBBD9438BE}"/>
                </a:ext>
              </a:extLst>
            </p:cNvPr>
            <p:cNvGrpSpPr/>
            <p:nvPr/>
          </p:nvGrpSpPr>
          <p:grpSpPr>
            <a:xfrm flipH="1">
              <a:off x="6966925" y="3184442"/>
              <a:ext cx="316057" cy="320628"/>
              <a:chOff x="2963907" y="2660342"/>
              <a:chExt cx="856722" cy="869113"/>
            </a:xfrm>
          </p:grpSpPr>
          <p:sp>
            <p:nvSpPr>
              <p:cNvPr id="121" name="Oval 120">
                <a:extLst>
                  <a:ext uri="{FF2B5EF4-FFF2-40B4-BE49-F238E27FC236}">
                    <a16:creationId xmlns:a16="http://schemas.microsoft.com/office/drawing/2014/main" id="{5D848212-27BA-4C78-B9C7-23FC3EEDAED6}"/>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2" name="Oval 121">
                <a:extLst>
                  <a:ext uri="{FF2B5EF4-FFF2-40B4-BE49-F238E27FC236}">
                    <a16:creationId xmlns:a16="http://schemas.microsoft.com/office/drawing/2014/main" id="{D1E45DD9-BA77-4443-9F41-0820058F2EF0}"/>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15" name="Group 114">
              <a:extLst>
                <a:ext uri="{FF2B5EF4-FFF2-40B4-BE49-F238E27FC236}">
                  <a16:creationId xmlns:a16="http://schemas.microsoft.com/office/drawing/2014/main" id="{D707DD80-34F6-4E08-B9B6-0323655DF885}"/>
                </a:ext>
              </a:extLst>
            </p:cNvPr>
            <p:cNvGrpSpPr/>
            <p:nvPr/>
          </p:nvGrpSpPr>
          <p:grpSpPr>
            <a:xfrm flipH="1">
              <a:off x="7316760" y="2996372"/>
              <a:ext cx="316057" cy="320628"/>
              <a:chOff x="2963907" y="2660342"/>
              <a:chExt cx="856722" cy="869113"/>
            </a:xfrm>
          </p:grpSpPr>
          <p:sp>
            <p:nvSpPr>
              <p:cNvPr id="119" name="Oval 118">
                <a:extLst>
                  <a:ext uri="{FF2B5EF4-FFF2-40B4-BE49-F238E27FC236}">
                    <a16:creationId xmlns:a16="http://schemas.microsoft.com/office/drawing/2014/main" id="{38BC7BAA-30D3-4F3C-928A-FCC14A255893}"/>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20" name="Oval 119">
                <a:extLst>
                  <a:ext uri="{FF2B5EF4-FFF2-40B4-BE49-F238E27FC236}">
                    <a16:creationId xmlns:a16="http://schemas.microsoft.com/office/drawing/2014/main" id="{3E37F9E5-7705-4CB7-A181-A2491BBC2925}"/>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16" name="Group 115">
              <a:extLst>
                <a:ext uri="{FF2B5EF4-FFF2-40B4-BE49-F238E27FC236}">
                  <a16:creationId xmlns:a16="http://schemas.microsoft.com/office/drawing/2014/main" id="{2C49BADC-1E00-407D-99E5-29EC30172F8C}"/>
                </a:ext>
              </a:extLst>
            </p:cNvPr>
            <p:cNvGrpSpPr/>
            <p:nvPr/>
          </p:nvGrpSpPr>
          <p:grpSpPr>
            <a:xfrm flipH="1">
              <a:off x="6976612" y="2845454"/>
              <a:ext cx="316057" cy="320628"/>
              <a:chOff x="2963907" y="2660342"/>
              <a:chExt cx="856722" cy="869113"/>
            </a:xfrm>
          </p:grpSpPr>
          <p:sp>
            <p:nvSpPr>
              <p:cNvPr id="117" name="Oval 116">
                <a:extLst>
                  <a:ext uri="{FF2B5EF4-FFF2-40B4-BE49-F238E27FC236}">
                    <a16:creationId xmlns:a16="http://schemas.microsoft.com/office/drawing/2014/main" id="{19B32F99-6DB3-4F7A-A3CE-2BCAE7D09DCE}"/>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18" name="Oval 117">
                <a:extLst>
                  <a:ext uri="{FF2B5EF4-FFF2-40B4-BE49-F238E27FC236}">
                    <a16:creationId xmlns:a16="http://schemas.microsoft.com/office/drawing/2014/main" id="{683DC1B4-8B29-4822-A610-7D72DF387D9B}"/>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39" name="Group 138">
              <a:extLst>
                <a:ext uri="{FF2B5EF4-FFF2-40B4-BE49-F238E27FC236}">
                  <a16:creationId xmlns:a16="http://schemas.microsoft.com/office/drawing/2014/main" id="{FB592892-6565-4B7B-A3EC-BDF4EAF5E3FB}"/>
                </a:ext>
              </a:extLst>
            </p:cNvPr>
            <p:cNvGrpSpPr/>
            <p:nvPr/>
          </p:nvGrpSpPr>
          <p:grpSpPr>
            <a:xfrm>
              <a:off x="7753989" y="4507284"/>
              <a:ext cx="316057" cy="320628"/>
              <a:chOff x="2963907" y="2660342"/>
              <a:chExt cx="856722" cy="869113"/>
            </a:xfrm>
          </p:grpSpPr>
          <p:sp>
            <p:nvSpPr>
              <p:cNvPr id="140" name="Oval 139">
                <a:extLst>
                  <a:ext uri="{FF2B5EF4-FFF2-40B4-BE49-F238E27FC236}">
                    <a16:creationId xmlns:a16="http://schemas.microsoft.com/office/drawing/2014/main" id="{0FF7CFD2-F6EA-49E4-B4BE-827C72E5927B}"/>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1" name="Oval 140">
                <a:extLst>
                  <a:ext uri="{FF2B5EF4-FFF2-40B4-BE49-F238E27FC236}">
                    <a16:creationId xmlns:a16="http://schemas.microsoft.com/office/drawing/2014/main" id="{0E3FA87D-4092-475F-A320-CB097FB3E36C}"/>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42" name="Group 141">
              <a:extLst>
                <a:ext uri="{FF2B5EF4-FFF2-40B4-BE49-F238E27FC236}">
                  <a16:creationId xmlns:a16="http://schemas.microsoft.com/office/drawing/2014/main" id="{CBD2F720-84E9-4FA9-A59D-7A1D10B9D771}"/>
                </a:ext>
              </a:extLst>
            </p:cNvPr>
            <p:cNvGrpSpPr/>
            <p:nvPr/>
          </p:nvGrpSpPr>
          <p:grpSpPr>
            <a:xfrm>
              <a:off x="8177497" y="4535201"/>
              <a:ext cx="316057" cy="320628"/>
              <a:chOff x="2963907" y="2660342"/>
              <a:chExt cx="856722" cy="869113"/>
            </a:xfrm>
          </p:grpSpPr>
          <p:sp>
            <p:nvSpPr>
              <p:cNvPr id="143" name="Oval 142">
                <a:extLst>
                  <a:ext uri="{FF2B5EF4-FFF2-40B4-BE49-F238E27FC236}">
                    <a16:creationId xmlns:a16="http://schemas.microsoft.com/office/drawing/2014/main" id="{CCC43DE8-3C00-48F8-824C-DB8E5820531A}"/>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4" name="Oval 143">
                <a:extLst>
                  <a:ext uri="{FF2B5EF4-FFF2-40B4-BE49-F238E27FC236}">
                    <a16:creationId xmlns:a16="http://schemas.microsoft.com/office/drawing/2014/main" id="{E5F38E19-B78F-477B-BBC5-9EA4DAD250B0}"/>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45" name="Group 144">
              <a:extLst>
                <a:ext uri="{FF2B5EF4-FFF2-40B4-BE49-F238E27FC236}">
                  <a16:creationId xmlns:a16="http://schemas.microsoft.com/office/drawing/2014/main" id="{1552990D-DBD9-4659-B219-888BDDBC8B37}"/>
                </a:ext>
              </a:extLst>
            </p:cNvPr>
            <p:cNvGrpSpPr/>
            <p:nvPr/>
          </p:nvGrpSpPr>
          <p:grpSpPr>
            <a:xfrm>
              <a:off x="8569494" y="4529802"/>
              <a:ext cx="316057" cy="320628"/>
              <a:chOff x="2963907" y="2660342"/>
              <a:chExt cx="856722" cy="869113"/>
            </a:xfrm>
          </p:grpSpPr>
          <p:sp>
            <p:nvSpPr>
              <p:cNvPr id="146" name="Oval 145">
                <a:extLst>
                  <a:ext uri="{FF2B5EF4-FFF2-40B4-BE49-F238E27FC236}">
                    <a16:creationId xmlns:a16="http://schemas.microsoft.com/office/drawing/2014/main" id="{E6198F99-7A34-4F65-8738-0E6477CF6891}"/>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47" name="Oval 146">
                <a:extLst>
                  <a:ext uri="{FF2B5EF4-FFF2-40B4-BE49-F238E27FC236}">
                    <a16:creationId xmlns:a16="http://schemas.microsoft.com/office/drawing/2014/main" id="{03F66158-E682-4DF2-9DD5-55C392A7B3A9}"/>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48" name="Group 147">
              <a:extLst>
                <a:ext uri="{FF2B5EF4-FFF2-40B4-BE49-F238E27FC236}">
                  <a16:creationId xmlns:a16="http://schemas.microsoft.com/office/drawing/2014/main" id="{7CA7998D-E0C2-401F-8892-37303E53D3EF}"/>
                </a:ext>
              </a:extLst>
            </p:cNvPr>
            <p:cNvGrpSpPr/>
            <p:nvPr/>
          </p:nvGrpSpPr>
          <p:grpSpPr>
            <a:xfrm>
              <a:off x="8964370" y="4499103"/>
              <a:ext cx="316057" cy="320628"/>
              <a:chOff x="2963907" y="2660342"/>
              <a:chExt cx="856722" cy="869113"/>
            </a:xfrm>
          </p:grpSpPr>
          <p:sp>
            <p:nvSpPr>
              <p:cNvPr id="149" name="Oval 148">
                <a:extLst>
                  <a:ext uri="{FF2B5EF4-FFF2-40B4-BE49-F238E27FC236}">
                    <a16:creationId xmlns:a16="http://schemas.microsoft.com/office/drawing/2014/main" id="{9A590BF1-A673-42DF-B85B-6EAD19D4D3C7}"/>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50" name="Oval 149">
                <a:extLst>
                  <a:ext uri="{FF2B5EF4-FFF2-40B4-BE49-F238E27FC236}">
                    <a16:creationId xmlns:a16="http://schemas.microsoft.com/office/drawing/2014/main" id="{220E2B0D-1817-4CFB-A790-B0D5CE79D5A5}"/>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51" name="Group 150">
              <a:extLst>
                <a:ext uri="{FF2B5EF4-FFF2-40B4-BE49-F238E27FC236}">
                  <a16:creationId xmlns:a16="http://schemas.microsoft.com/office/drawing/2014/main" id="{D2EC665C-5DC2-4C94-AB48-2C4B3B3C197A}"/>
                </a:ext>
              </a:extLst>
            </p:cNvPr>
            <p:cNvGrpSpPr/>
            <p:nvPr/>
          </p:nvGrpSpPr>
          <p:grpSpPr>
            <a:xfrm>
              <a:off x="7751608" y="4821373"/>
              <a:ext cx="316057" cy="320628"/>
              <a:chOff x="2963907" y="2660342"/>
              <a:chExt cx="856722" cy="869113"/>
            </a:xfrm>
          </p:grpSpPr>
          <p:sp>
            <p:nvSpPr>
              <p:cNvPr id="152" name="Oval 151">
                <a:extLst>
                  <a:ext uri="{FF2B5EF4-FFF2-40B4-BE49-F238E27FC236}">
                    <a16:creationId xmlns:a16="http://schemas.microsoft.com/office/drawing/2014/main" id="{70F649A0-6150-4249-8B2B-83CE714C13BA}"/>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53" name="Oval 152">
                <a:extLst>
                  <a:ext uri="{FF2B5EF4-FFF2-40B4-BE49-F238E27FC236}">
                    <a16:creationId xmlns:a16="http://schemas.microsoft.com/office/drawing/2014/main" id="{4DEE6068-1BBD-43BD-9E09-DBBAE576D80A}"/>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54" name="Group 153">
              <a:extLst>
                <a:ext uri="{FF2B5EF4-FFF2-40B4-BE49-F238E27FC236}">
                  <a16:creationId xmlns:a16="http://schemas.microsoft.com/office/drawing/2014/main" id="{D86BEBAA-2EBE-4EE9-9452-A55BB40A780E}"/>
                </a:ext>
              </a:extLst>
            </p:cNvPr>
            <p:cNvGrpSpPr/>
            <p:nvPr/>
          </p:nvGrpSpPr>
          <p:grpSpPr>
            <a:xfrm>
              <a:off x="8175116" y="4851671"/>
              <a:ext cx="316057" cy="320628"/>
              <a:chOff x="2963907" y="2660342"/>
              <a:chExt cx="856722" cy="869113"/>
            </a:xfrm>
          </p:grpSpPr>
          <p:sp>
            <p:nvSpPr>
              <p:cNvPr id="155" name="Oval 154">
                <a:extLst>
                  <a:ext uri="{FF2B5EF4-FFF2-40B4-BE49-F238E27FC236}">
                    <a16:creationId xmlns:a16="http://schemas.microsoft.com/office/drawing/2014/main" id="{BE159B1C-363C-4E0D-9001-C2B4DC6A5128}"/>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56" name="Oval 155">
                <a:extLst>
                  <a:ext uri="{FF2B5EF4-FFF2-40B4-BE49-F238E27FC236}">
                    <a16:creationId xmlns:a16="http://schemas.microsoft.com/office/drawing/2014/main" id="{1E0037CA-4163-473A-B7FE-A44223AAB6CD}"/>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57" name="Group 156">
              <a:extLst>
                <a:ext uri="{FF2B5EF4-FFF2-40B4-BE49-F238E27FC236}">
                  <a16:creationId xmlns:a16="http://schemas.microsoft.com/office/drawing/2014/main" id="{39618055-AE24-4AD8-A25C-6F763F194A76}"/>
                </a:ext>
              </a:extLst>
            </p:cNvPr>
            <p:cNvGrpSpPr/>
            <p:nvPr/>
          </p:nvGrpSpPr>
          <p:grpSpPr>
            <a:xfrm>
              <a:off x="8571875" y="4846272"/>
              <a:ext cx="316057" cy="320628"/>
              <a:chOff x="2963907" y="2660342"/>
              <a:chExt cx="856722" cy="869113"/>
            </a:xfrm>
          </p:grpSpPr>
          <p:sp>
            <p:nvSpPr>
              <p:cNvPr id="158" name="Oval 157">
                <a:extLst>
                  <a:ext uri="{FF2B5EF4-FFF2-40B4-BE49-F238E27FC236}">
                    <a16:creationId xmlns:a16="http://schemas.microsoft.com/office/drawing/2014/main" id="{17075C81-3EAE-4872-A447-DFAAF2948A25}"/>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59" name="Oval 158">
                <a:extLst>
                  <a:ext uri="{FF2B5EF4-FFF2-40B4-BE49-F238E27FC236}">
                    <a16:creationId xmlns:a16="http://schemas.microsoft.com/office/drawing/2014/main" id="{5A9258C6-8142-4606-BF5C-10E6668D9610}"/>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60" name="Group 159">
              <a:extLst>
                <a:ext uri="{FF2B5EF4-FFF2-40B4-BE49-F238E27FC236}">
                  <a16:creationId xmlns:a16="http://schemas.microsoft.com/office/drawing/2014/main" id="{4765039D-8A7E-4F94-B430-A26E5529F30A}"/>
                </a:ext>
              </a:extLst>
            </p:cNvPr>
            <p:cNvGrpSpPr/>
            <p:nvPr/>
          </p:nvGrpSpPr>
          <p:grpSpPr>
            <a:xfrm>
              <a:off x="8964370" y="4817954"/>
              <a:ext cx="316057" cy="320628"/>
              <a:chOff x="2963907" y="2660342"/>
              <a:chExt cx="856722" cy="869113"/>
            </a:xfrm>
          </p:grpSpPr>
          <p:sp>
            <p:nvSpPr>
              <p:cNvPr id="161" name="Oval 160">
                <a:extLst>
                  <a:ext uri="{FF2B5EF4-FFF2-40B4-BE49-F238E27FC236}">
                    <a16:creationId xmlns:a16="http://schemas.microsoft.com/office/drawing/2014/main" id="{1DF009EF-1950-47C9-9FC9-35C13338C628}"/>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62" name="Oval 161">
                <a:extLst>
                  <a:ext uri="{FF2B5EF4-FFF2-40B4-BE49-F238E27FC236}">
                    <a16:creationId xmlns:a16="http://schemas.microsoft.com/office/drawing/2014/main" id="{19B68F7A-7BAC-4F3A-BB5C-84397F7EDF85}"/>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63" name="Group 162">
              <a:extLst>
                <a:ext uri="{FF2B5EF4-FFF2-40B4-BE49-F238E27FC236}">
                  <a16:creationId xmlns:a16="http://schemas.microsoft.com/office/drawing/2014/main" id="{E4C29422-9681-4102-90A5-28222C0ACBF4}"/>
                </a:ext>
              </a:extLst>
            </p:cNvPr>
            <p:cNvGrpSpPr/>
            <p:nvPr/>
          </p:nvGrpSpPr>
          <p:grpSpPr>
            <a:xfrm>
              <a:off x="7751618" y="5137396"/>
              <a:ext cx="316057" cy="320628"/>
              <a:chOff x="2963907" y="2660342"/>
              <a:chExt cx="856722" cy="869113"/>
            </a:xfrm>
          </p:grpSpPr>
          <p:sp>
            <p:nvSpPr>
              <p:cNvPr id="164" name="Oval 163">
                <a:extLst>
                  <a:ext uri="{FF2B5EF4-FFF2-40B4-BE49-F238E27FC236}">
                    <a16:creationId xmlns:a16="http://schemas.microsoft.com/office/drawing/2014/main" id="{6D3A05E1-51AC-46AE-AF9D-C080C02BF89F}"/>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65" name="Oval 164">
                <a:extLst>
                  <a:ext uri="{FF2B5EF4-FFF2-40B4-BE49-F238E27FC236}">
                    <a16:creationId xmlns:a16="http://schemas.microsoft.com/office/drawing/2014/main" id="{C7CB7C4C-078A-48E3-826F-B0536F3CC837}"/>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66" name="Group 165">
              <a:extLst>
                <a:ext uri="{FF2B5EF4-FFF2-40B4-BE49-F238E27FC236}">
                  <a16:creationId xmlns:a16="http://schemas.microsoft.com/office/drawing/2014/main" id="{7468FD96-9A0A-4121-813C-61019B573051}"/>
                </a:ext>
              </a:extLst>
            </p:cNvPr>
            <p:cNvGrpSpPr/>
            <p:nvPr/>
          </p:nvGrpSpPr>
          <p:grpSpPr>
            <a:xfrm>
              <a:off x="8175126" y="5165313"/>
              <a:ext cx="316057" cy="320628"/>
              <a:chOff x="2963907" y="2660342"/>
              <a:chExt cx="856722" cy="869113"/>
            </a:xfrm>
          </p:grpSpPr>
          <p:sp>
            <p:nvSpPr>
              <p:cNvPr id="167" name="Oval 166">
                <a:extLst>
                  <a:ext uri="{FF2B5EF4-FFF2-40B4-BE49-F238E27FC236}">
                    <a16:creationId xmlns:a16="http://schemas.microsoft.com/office/drawing/2014/main" id="{B17D8A2C-D099-4E94-A2D5-4276211DCE7E}"/>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68" name="Oval 167">
                <a:extLst>
                  <a:ext uri="{FF2B5EF4-FFF2-40B4-BE49-F238E27FC236}">
                    <a16:creationId xmlns:a16="http://schemas.microsoft.com/office/drawing/2014/main" id="{2EB07925-1AEF-4C33-B7A7-A073C5B2B788}"/>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69" name="Group 168">
              <a:extLst>
                <a:ext uri="{FF2B5EF4-FFF2-40B4-BE49-F238E27FC236}">
                  <a16:creationId xmlns:a16="http://schemas.microsoft.com/office/drawing/2014/main" id="{3D44C45A-908C-44BB-9C05-7FB2DC9DFA48}"/>
                </a:ext>
              </a:extLst>
            </p:cNvPr>
            <p:cNvGrpSpPr/>
            <p:nvPr/>
          </p:nvGrpSpPr>
          <p:grpSpPr>
            <a:xfrm>
              <a:off x="8571885" y="5164676"/>
              <a:ext cx="316057" cy="320628"/>
              <a:chOff x="2963907" y="2660342"/>
              <a:chExt cx="856722" cy="869113"/>
            </a:xfrm>
          </p:grpSpPr>
          <p:sp>
            <p:nvSpPr>
              <p:cNvPr id="170" name="Oval 169">
                <a:extLst>
                  <a:ext uri="{FF2B5EF4-FFF2-40B4-BE49-F238E27FC236}">
                    <a16:creationId xmlns:a16="http://schemas.microsoft.com/office/drawing/2014/main" id="{1EC13B07-8D31-4C59-8951-C0C3FE34FFFC}"/>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71" name="Oval 170">
                <a:extLst>
                  <a:ext uri="{FF2B5EF4-FFF2-40B4-BE49-F238E27FC236}">
                    <a16:creationId xmlns:a16="http://schemas.microsoft.com/office/drawing/2014/main" id="{C740D72D-53DB-485E-A609-06C1C98742B4}"/>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72" name="Group 171">
              <a:extLst>
                <a:ext uri="{FF2B5EF4-FFF2-40B4-BE49-F238E27FC236}">
                  <a16:creationId xmlns:a16="http://schemas.microsoft.com/office/drawing/2014/main" id="{F3836C6B-78ED-4E21-B85F-F66489F799F6}"/>
                </a:ext>
              </a:extLst>
            </p:cNvPr>
            <p:cNvGrpSpPr/>
            <p:nvPr/>
          </p:nvGrpSpPr>
          <p:grpSpPr>
            <a:xfrm>
              <a:off x="8961999" y="5133977"/>
              <a:ext cx="316057" cy="320628"/>
              <a:chOff x="2963907" y="2660342"/>
              <a:chExt cx="856722" cy="869113"/>
            </a:xfrm>
          </p:grpSpPr>
          <p:sp>
            <p:nvSpPr>
              <p:cNvPr id="173" name="Oval 172">
                <a:extLst>
                  <a:ext uri="{FF2B5EF4-FFF2-40B4-BE49-F238E27FC236}">
                    <a16:creationId xmlns:a16="http://schemas.microsoft.com/office/drawing/2014/main" id="{BB835483-E4D1-4A84-9480-61D0E8153374}"/>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74" name="Oval 173">
                <a:extLst>
                  <a:ext uri="{FF2B5EF4-FFF2-40B4-BE49-F238E27FC236}">
                    <a16:creationId xmlns:a16="http://schemas.microsoft.com/office/drawing/2014/main" id="{278BC82F-E2FD-4038-878A-D8F65F44B9D6}"/>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75" name="Group 174">
              <a:extLst>
                <a:ext uri="{FF2B5EF4-FFF2-40B4-BE49-F238E27FC236}">
                  <a16:creationId xmlns:a16="http://schemas.microsoft.com/office/drawing/2014/main" id="{67BEDF9E-76BA-4069-9B3D-17598655C50E}"/>
                </a:ext>
              </a:extLst>
            </p:cNvPr>
            <p:cNvGrpSpPr/>
            <p:nvPr/>
          </p:nvGrpSpPr>
          <p:grpSpPr>
            <a:xfrm>
              <a:off x="7609743" y="5431929"/>
              <a:ext cx="316057" cy="320628"/>
              <a:chOff x="2963907" y="2660342"/>
              <a:chExt cx="856722" cy="869113"/>
            </a:xfrm>
          </p:grpSpPr>
          <p:sp>
            <p:nvSpPr>
              <p:cNvPr id="176" name="Oval 175">
                <a:extLst>
                  <a:ext uri="{FF2B5EF4-FFF2-40B4-BE49-F238E27FC236}">
                    <a16:creationId xmlns:a16="http://schemas.microsoft.com/office/drawing/2014/main" id="{E9B63B8B-5AB1-41F4-BAD7-9803EE6E6334}"/>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77" name="Oval 176">
                <a:extLst>
                  <a:ext uri="{FF2B5EF4-FFF2-40B4-BE49-F238E27FC236}">
                    <a16:creationId xmlns:a16="http://schemas.microsoft.com/office/drawing/2014/main" id="{B72FDE7E-2487-4F8D-9B04-EF84A2F8862A}"/>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78" name="Group 177">
              <a:extLst>
                <a:ext uri="{FF2B5EF4-FFF2-40B4-BE49-F238E27FC236}">
                  <a16:creationId xmlns:a16="http://schemas.microsoft.com/office/drawing/2014/main" id="{3A90BF96-2AFB-4EC3-8C4C-55B5BE03CCDE}"/>
                </a:ext>
              </a:extLst>
            </p:cNvPr>
            <p:cNvGrpSpPr/>
            <p:nvPr/>
          </p:nvGrpSpPr>
          <p:grpSpPr>
            <a:xfrm>
              <a:off x="7985630" y="5471751"/>
              <a:ext cx="316057" cy="320628"/>
              <a:chOff x="2963907" y="2660342"/>
              <a:chExt cx="856722" cy="869113"/>
            </a:xfrm>
          </p:grpSpPr>
          <p:sp>
            <p:nvSpPr>
              <p:cNvPr id="179" name="Oval 178">
                <a:extLst>
                  <a:ext uri="{FF2B5EF4-FFF2-40B4-BE49-F238E27FC236}">
                    <a16:creationId xmlns:a16="http://schemas.microsoft.com/office/drawing/2014/main" id="{06E6FC07-6F81-4698-9655-284A50B9E75F}"/>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0" name="Oval 179">
                <a:extLst>
                  <a:ext uri="{FF2B5EF4-FFF2-40B4-BE49-F238E27FC236}">
                    <a16:creationId xmlns:a16="http://schemas.microsoft.com/office/drawing/2014/main" id="{72B6E068-3052-46F0-AF98-723FA384BD53}"/>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81" name="Group 180">
              <a:extLst>
                <a:ext uri="{FF2B5EF4-FFF2-40B4-BE49-F238E27FC236}">
                  <a16:creationId xmlns:a16="http://schemas.microsoft.com/office/drawing/2014/main" id="{7A266E09-BD25-45D9-937C-9445CB2D3EB1}"/>
                </a:ext>
              </a:extLst>
            </p:cNvPr>
            <p:cNvGrpSpPr/>
            <p:nvPr/>
          </p:nvGrpSpPr>
          <p:grpSpPr>
            <a:xfrm>
              <a:off x="8368291" y="5485957"/>
              <a:ext cx="316057" cy="320628"/>
              <a:chOff x="2963907" y="2660342"/>
              <a:chExt cx="856722" cy="869113"/>
            </a:xfrm>
          </p:grpSpPr>
          <p:sp>
            <p:nvSpPr>
              <p:cNvPr id="182" name="Oval 181">
                <a:extLst>
                  <a:ext uri="{FF2B5EF4-FFF2-40B4-BE49-F238E27FC236}">
                    <a16:creationId xmlns:a16="http://schemas.microsoft.com/office/drawing/2014/main" id="{3806E07B-3FF3-42C7-8FAD-703920BEC08D}"/>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3" name="Oval 182">
                <a:extLst>
                  <a:ext uri="{FF2B5EF4-FFF2-40B4-BE49-F238E27FC236}">
                    <a16:creationId xmlns:a16="http://schemas.microsoft.com/office/drawing/2014/main" id="{8B5ABA51-74E5-4D2C-B997-1F43F5C0F084}"/>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84" name="Group 183">
              <a:extLst>
                <a:ext uri="{FF2B5EF4-FFF2-40B4-BE49-F238E27FC236}">
                  <a16:creationId xmlns:a16="http://schemas.microsoft.com/office/drawing/2014/main" id="{5FF42327-923A-40B5-8F3E-A4BDB2636890}"/>
                </a:ext>
              </a:extLst>
            </p:cNvPr>
            <p:cNvGrpSpPr/>
            <p:nvPr/>
          </p:nvGrpSpPr>
          <p:grpSpPr>
            <a:xfrm>
              <a:off x="8739190" y="5474422"/>
              <a:ext cx="316057" cy="320628"/>
              <a:chOff x="2963907" y="2660342"/>
              <a:chExt cx="856722" cy="869113"/>
            </a:xfrm>
          </p:grpSpPr>
          <p:sp>
            <p:nvSpPr>
              <p:cNvPr id="185" name="Oval 184">
                <a:extLst>
                  <a:ext uri="{FF2B5EF4-FFF2-40B4-BE49-F238E27FC236}">
                    <a16:creationId xmlns:a16="http://schemas.microsoft.com/office/drawing/2014/main" id="{0BF9FB08-C337-45FA-962C-5984FB93889E}"/>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6" name="Oval 185">
                <a:extLst>
                  <a:ext uri="{FF2B5EF4-FFF2-40B4-BE49-F238E27FC236}">
                    <a16:creationId xmlns:a16="http://schemas.microsoft.com/office/drawing/2014/main" id="{B4C19CEF-150A-4EE2-8216-6262F8CCC3C6}"/>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87" name="Group 186">
              <a:extLst>
                <a:ext uri="{FF2B5EF4-FFF2-40B4-BE49-F238E27FC236}">
                  <a16:creationId xmlns:a16="http://schemas.microsoft.com/office/drawing/2014/main" id="{4BC285E7-989A-47FC-92AA-6E531A837E30}"/>
                </a:ext>
              </a:extLst>
            </p:cNvPr>
            <p:cNvGrpSpPr/>
            <p:nvPr/>
          </p:nvGrpSpPr>
          <p:grpSpPr>
            <a:xfrm>
              <a:off x="9117948" y="5431929"/>
              <a:ext cx="316057" cy="320628"/>
              <a:chOff x="2963907" y="2660342"/>
              <a:chExt cx="856722" cy="869113"/>
            </a:xfrm>
          </p:grpSpPr>
          <p:sp>
            <p:nvSpPr>
              <p:cNvPr id="188" name="Oval 187">
                <a:extLst>
                  <a:ext uri="{FF2B5EF4-FFF2-40B4-BE49-F238E27FC236}">
                    <a16:creationId xmlns:a16="http://schemas.microsoft.com/office/drawing/2014/main" id="{38757EC3-32B5-46D0-8F05-AC404898F82D}"/>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89" name="Oval 188">
                <a:extLst>
                  <a:ext uri="{FF2B5EF4-FFF2-40B4-BE49-F238E27FC236}">
                    <a16:creationId xmlns:a16="http://schemas.microsoft.com/office/drawing/2014/main" id="{D5C57AC4-5ABC-46AE-AD2C-012FABD311F5}"/>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17" name="Group 216">
              <a:extLst>
                <a:ext uri="{FF2B5EF4-FFF2-40B4-BE49-F238E27FC236}">
                  <a16:creationId xmlns:a16="http://schemas.microsoft.com/office/drawing/2014/main" id="{0393D348-765F-4140-86D8-34BDFDE92115}"/>
                </a:ext>
              </a:extLst>
            </p:cNvPr>
            <p:cNvGrpSpPr/>
            <p:nvPr/>
          </p:nvGrpSpPr>
          <p:grpSpPr>
            <a:xfrm>
              <a:off x="9712133" y="4064187"/>
              <a:ext cx="1020663" cy="1569965"/>
              <a:chOff x="9712133" y="4064187"/>
              <a:chExt cx="1020663" cy="1569965"/>
            </a:xfrm>
          </p:grpSpPr>
          <p:grpSp>
            <p:nvGrpSpPr>
              <p:cNvPr id="190" name="Group 189">
                <a:extLst>
                  <a:ext uri="{FF2B5EF4-FFF2-40B4-BE49-F238E27FC236}">
                    <a16:creationId xmlns:a16="http://schemas.microsoft.com/office/drawing/2014/main" id="{4ABA42AC-4D94-4B07-B311-E6F97A37ED5F}"/>
                  </a:ext>
                </a:extLst>
              </p:cNvPr>
              <p:cNvGrpSpPr/>
              <p:nvPr/>
            </p:nvGrpSpPr>
            <p:grpSpPr>
              <a:xfrm>
                <a:off x="10038954" y="4219739"/>
                <a:ext cx="316057" cy="320628"/>
                <a:chOff x="2963907" y="2660342"/>
                <a:chExt cx="856722" cy="869113"/>
              </a:xfrm>
            </p:grpSpPr>
            <p:sp>
              <p:nvSpPr>
                <p:cNvPr id="191" name="Oval 190">
                  <a:extLst>
                    <a:ext uri="{FF2B5EF4-FFF2-40B4-BE49-F238E27FC236}">
                      <a16:creationId xmlns:a16="http://schemas.microsoft.com/office/drawing/2014/main" id="{17EB4600-6F65-4226-9C96-F0FD0912B942}"/>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2" name="Oval 191">
                  <a:extLst>
                    <a:ext uri="{FF2B5EF4-FFF2-40B4-BE49-F238E27FC236}">
                      <a16:creationId xmlns:a16="http://schemas.microsoft.com/office/drawing/2014/main" id="{0E8A49C0-F56B-461E-9CF6-6C5C36ACA857}"/>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93" name="Group 192">
                <a:extLst>
                  <a:ext uri="{FF2B5EF4-FFF2-40B4-BE49-F238E27FC236}">
                    <a16:creationId xmlns:a16="http://schemas.microsoft.com/office/drawing/2014/main" id="{AE831764-40BA-4D99-BF50-151D207BD715}"/>
                  </a:ext>
                </a:extLst>
              </p:cNvPr>
              <p:cNvGrpSpPr/>
              <p:nvPr/>
            </p:nvGrpSpPr>
            <p:grpSpPr>
              <a:xfrm>
                <a:off x="10380076" y="4064187"/>
                <a:ext cx="316057" cy="320628"/>
                <a:chOff x="2963907" y="2660342"/>
                <a:chExt cx="856722" cy="869113"/>
              </a:xfrm>
            </p:grpSpPr>
            <p:sp>
              <p:nvSpPr>
                <p:cNvPr id="194" name="Oval 193">
                  <a:extLst>
                    <a:ext uri="{FF2B5EF4-FFF2-40B4-BE49-F238E27FC236}">
                      <a16:creationId xmlns:a16="http://schemas.microsoft.com/office/drawing/2014/main" id="{6F9B4902-B33A-4130-92BF-9556481333DE}"/>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5" name="Oval 194">
                  <a:extLst>
                    <a:ext uri="{FF2B5EF4-FFF2-40B4-BE49-F238E27FC236}">
                      <a16:creationId xmlns:a16="http://schemas.microsoft.com/office/drawing/2014/main" id="{D09D515B-4443-4488-8837-2D8512ACD9EB}"/>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96" name="Group 195">
                <a:extLst>
                  <a:ext uri="{FF2B5EF4-FFF2-40B4-BE49-F238E27FC236}">
                    <a16:creationId xmlns:a16="http://schemas.microsoft.com/office/drawing/2014/main" id="{A2927227-D70E-40CD-B677-B847694186B2}"/>
                  </a:ext>
                </a:extLst>
              </p:cNvPr>
              <p:cNvGrpSpPr/>
              <p:nvPr/>
            </p:nvGrpSpPr>
            <p:grpSpPr>
              <a:xfrm>
                <a:off x="10052257" y="4546207"/>
                <a:ext cx="316057" cy="320628"/>
                <a:chOff x="2963907" y="2660342"/>
                <a:chExt cx="856722" cy="869113"/>
              </a:xfrm>
            </p:grpSpPr>
            <p:sp>
              <p:nvSpPr>
                <p:cNvPr id="197" name="Oval 196">
                  <a:extLst>
                    <a:ext uri="{FF2B5EF4-FFF2-40B4-BE49-F238E27FC236}">
                      <a16:creationId xmlns:a16="http://schemas.microsoft.com/office/drawing/2014/main" id="{5AB3DB00-510C-4BD9-AB86-339B42D02183}"/>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98" name="Oval 197">
                  <a:extLst>
                    <a:ext uri="{FF2B5EF4-FFF2-40B4-BE49-F238E27FC236}">
                      <a16:creationId xmlns:a16="http://schemas.microsoft.com/office/drawing/2014/main" id="{83EE32EA-5639-4ED3-BE8C-A831DD3EC10D}"/>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199" name="Group 198">
                <a:extLst>
                  <a:ext uri="{FF2B5EF4-FFF2-40B4-BE49-F238E27FC236}">
                    <a16:creationId xmlns:a16="http://schemas.microsoft.com/office/drawing/2014/main" id="{EAE70C92-2721-4DD5-8F88-71DCA4F3D3C6}"/>
                  </a:ext>
                </a:extLst>
              </p:cNvPr>
              <p:cNvGrpSpPr/>
              <p:nvPr/>
            </p:nvGrpSpPr>
            <p:grpSpPr>
              <a:xfrm>
                <a:off x="10409161" y="4398222"/>
                <a:ext cx="316057" cy="320628"/>
                <a:chOff x="2963907" y="2660342"/>
                <a:chExt cx="856722" cy="869113"/>
              </a:xfrm>
            </p:grpSpPr>
            <p:sp>
              <p:nvSpPr>
                <p:cNvPr id="200" name="Oval 199">
                  <a:extLst>
                    <a:ext uri="{FF2B5EF4-FFF2-40B4-BE49-F238E27FC236}">
                      <a16:creationId xmlns:a16="http://schemas.microsoft.com/office/drawing/2014/main" id="{7DA20A55-D3E3-49D6-95F0-96A4D0E52D61}"/>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1" name="Oval 200">
                  <a:extLst>
                    <a:ext uri="{FF2B5EF4-FFF2-40B4-BE49-F238E27FC236}">
                      <a16:creationId xmlns:a16="http://schemas.microsoft.com/office/drawing/2014/main" id="{ACC210C4-9D04-4B21-900E-33EDA1D11B63}"/>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02" name="Group 201">
                <a:extLst>
                  <a:ext uri="{FF2B5EF4-FFF2-40B4-BE49-F238E27FC236}">
                    <a16:creationId xmlns:a16="http://schemas.microsoft.com/office/drawing/2014/main" id="{942C9A2A-B3F8-48D2-9411-40FC7FFE69AE}"/>
                  </a:ext>
                </a:extLst>
              </p:cNvPr>
              <p:cNvGrpSpPr/>
              <p:nvPr/>
            </p:nvGrpSpPr>
            <p:grpSpPr>
              <a:xfrm>
                <a:off x="10042684" y="4885382"/>
                <a:ext cx="316057" cy="320628"/>
                <a:chOff x="2963907" y="2660342"/>
                <a:chExt cx="856722" cy="869113"/>
              </a:xfrm>
            </p:grpSpPr>
            <p:sp>
              <p:nvSpPr>
                <p:cNvPr id="203" name="Oval 202">
                  <a:extLst>
                    <a:ext uri="{FF2B5EF4-FFF2-40B4-BE49-F238E27FC236}">
                      <a16:creationId xmlns:a16="http://schemas.microsoft.com/office/drawing/2014/main" id="{284CFB16-39DD-4F67-B9D1-AE2E21963CB4}"/>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4" name="Oval 203">
                  <a:extLst>
                    <a:ext uri="{FF2B5EF4-FFF2-40B4-BE49-F238E27FC236}">
                      <a16:creationId xmlns:a16="http://schemas.microsoft.com/office/drawing/2014/main" id="{771724EF-C1AA-48DE-A272-02B90658C5E1}"/>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05" name="Group 204">
                <a:extLst>
                  <a:ext uri="{FF2B5EF4-FFF2-40B4-BE49-F238E27FC236}">
                    <a16:creationId xmlns:a16="http://schemas.microsoft.com/office/drawing/2014/main" id="{7C339BDD-ACAC-4106-8293-F8FEB34CBAE7}"/>
                  </a:ext>
                </a:extLst>
              </p:cNvPr>
              <p:cNvGrpSpPr/>
              <p:nvPr/>
            </p:nvGrpSpPr>
            <p:grpSpPr>
              <a:xfrm>
                <a:off x="10382409" y="4748493"/>
                <a:ext cx="316057" cy="320628"/>
                <a:chOff x="2963907" y="2660342"/>
                <a:chExt cx="856722" cy="869113"/>
              </a:xfrm>
            </p:grpSpPr>
            <p:sp>
              <p:nvSpPr>
                <p:cNvPr id="206" name="Oval 205">
                  <a:extLst>
                    <a:ext uri="{FF2B5EF4-FFF2-40B4-BE49-F238E27FC236}">
                      <a16:creationId xmlns:a16="http://schemas.microsoft.com/office/drawing/2014/main" id="{59900EB6-1898-4C23-AD6E-99E13F8CF164}"/>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07" name="Oval 206">
                  <a:extLst>
                    <a:ext uri="{FF2B5EF4-FFF2-40B4-BE49-F238E27FC236}">
                      <a16:creationId xmlns:a16="http://schemas.microsoft.com/office/drawing/2014/main" id="{3E8BC541-19FC-46E2-A869-591BA37E5235}"/>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08" name="Group 207">
                <a:extLst>
                  <a:ext uri="{FF2B5EF4-FFF2-40B4-BE49-F238E27FC236}">
                    <a16:creationId xmlns:a16="http://schemas.microsoft.com/office/drawing/2014/main" id="{3FE49CC6-8AFA-4A82-AFC1-D0241E3A78EB}"/>
                  </a:ext>
                </a:extLst>
              </p:cNvPr>
              <p:cNvGrpSpPr/>
              <p:nvPr/>
            </p:nvGrpSpPr>
            <p:grpSpPr>
              <a:xfrm>
                <a:off x="9712133" y="5313524"/>
                <a:ext cx="316057" cy="320628"/>
                <a:chOff x="2963907" y="2660342"/>
                <a:chExt cx="856722" cy="869113"/>
              </a:xfrm>
            </p:grpSpPr>
            <p:sp>
              <p:nvSpPr>
                <p:cNvPr id="209" name="Oval 208">
                  <a:extLst>
                    <a:ext uri="{FF2B5EF4-FFF2-40B4-BE49-F238E27FC236}">
                      <a16:creationId xmlns:a16="http://schemas.microsoft.com/office/drawing/2014/main" id="{F006C48A-1089-4FA4-8A9F-3752EB8390B7}"/>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0" name="Oval 209">
                  <a:extLst>
                    <a:ext uri="{FF2B5EF4-FFF2-40B4-BE49-F238E27FC236}">
                      <a16:creationId xmlns:a16="http://schemas.microsoft.com/office/drawing/2014/main" id="{2F8A7D54-E630-41A7-8E76-497898593A1D}"/>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11" name="Group 210">
                <a:extLst>
                  <a:ext uri="{FF2B5EF4-FFF2-40B4-BE49-F238E27FC236}">
                    <a16:creationId xmlns:a16="http://schemas.microsoft.com/office/drawing/2014/main" id="{E0BE156B-E7D2-4101-827D-F990D94BA63C}"/>
                  </a:ext>
                </a:extLst>
              </p:cNvPr>
              <p:cNvGrpSpPr/>
              <p:nvPr/>
            </p:nvGrpSpPr>
            <p:grpSpPr>
              <a:xfrm>
                <a:off x="10077143" y="5210526"/>
                <a:ext cx="316057" cy="320628"/>
                <a:chOff x="2963907" y="2660342"/>
                <a:chExt cx="856722" cy="869113"/>
              </a:xfrm>
            </p:grpSpPr>
            <p:sp>
              <p:nvSpPr>
                <p:cNvPr id="212" name="Oval 211">
                  <a:extLst>
                    <a:ext uri="{FF2B5EF4-FFF2-40B4-BE49-F238E27FC236}">
                      <a16:creationId xmlns:a16="http://schemas.microsoft.com/office/drawing/2014/main" id="{2276A7D6-DCD0-488A-8765-3415C6806136}"/>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3" name="Oval 212">
                  <a:extLst>
                    <a:ext uri="{FF2B5EF4-FFF2-40B4-BE49-F238E27FC236}">
                      <a16:creationId xmlns:a16="http://schemas.microsoft.com/office/drawing/2014/main" id="{8AE04AD9-9678-478A-83A5-36FF71B5AEB7}"/>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14" name="Group 213">
                <a:extLst>
                  <a:ext uri="{FF2B5EF4-FFF2-40B4-BE49-F238E27FC236}">
                    <a16:creationId xmlns:a16="http://schemas.microsoft.com/office/drawing/2014/main" id="{1D2FDBCD-03E5-4E02-B0B4-8066F674E3A5}"/>
                  </a:ext>
                </a:extLst>
              </p:cNvPr>
              <p:cNvGrpSpPr/>
              <p:nvPr/>
            </p:nvGrpSpPr>
            <p:grpSpPr>
              <a:xfrm>
                <a:off x="10416739" y="5078652"/>
                <a:ext cx="316057" cy="320628"/>
                <a:chOff x="2963907" y="2660342"/>
                <a:chExt cx="856722" cy="869113"/>
              </a:xfrm>
            </p:grpSpPr>
            <p:sp>
              <p:nvSpPr>
                <p:cNvPr id="215" name="Oval 214">
                  <a:extLst>
                    <a:ext uri="{FF2B5EF4-FFF2-40B4-BE49-F238E27FC236}">
                      <a16:creationId xmlns:a16="http://schemas.microsoft.com/office/drawing/2014/main" id="{2ED23E31-1AC2-425C-9D82-4674A92D4409}"/>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16" name="Oval 215">
                  <a:extLst>
                    <a:ext uri="{FF2B5EF4-FFF2-40B4-BE49-F238E27FC236}">
                      <a16:creationId xmlns:a16="http://schemas.microsoft.com/office/drawing/2014/main" id="{D57E7D1F-59C4-4819-A0F8-5BF310807DAB}"/>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grpSp>
          <p:nvGrpSpPr>
            <p:cNvPr id="219" name="Group 218">
              <a:extLst>
                <a:ext uri="{FF2B5EF4-FFF2-40B4-BE49-F238E27FC236}">
                  <a16:creationId xmlns:a16="http://schemas.microsoft.com/office/drawing/2014/main" id="{1AE6AEF6-3DD5-4082-AE5F-84A693D9C062}"/>
                </a:ext>
              </a:extLst>
            </p:cNvPr>
            <p:cNvGrpSpPr/>
            <p:nvPr/>
          </p:nvGrpSpPr>
          <p:grpSpPr>
            <a:xfrm flipH="1">
              <a:off x="6687803" y="4219444"/>
              <a:ext cx="316057" cy="320628"/>
              <a:chOff x="2963907" y="2660342"/>
              <a:chExt cx="856722" cy="869113"/>
            </a:xfrm>
          </p:grpSpPr>
          <p:sp>
            <p:nvSpPr>
              <p:cNvPr id="244" name="Oval 243">
                <a:extLst>
                  <a:ext uri="{FF2B5EF4-FFF2-40B4-BE49-F238E27FC236}">
                    <a16:creationId xmlns:a16="http://schemas.microsoft.com/office/drawing/2014/main" id="{8A4BC4DE-814F-4388-A9BC-A3382246309C}"/>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45" name="Oval 244">
                <a:extLst>
                  <a:ext uri="{FF2B5EF4-FFF2-40B4-BE49-F238E27FC236}">
                    <a16:creationId xmlns:a16="http://schemas.microsoft.com/office/drawing/2014/main" id="{45032CF5-9BDB-4AF9-95E7-E0D1451F753F}"/>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20" name="Group 219">
              <a:extLst>
                <a:ext uri="{FF2B5EF4-FFF2-40B4-BE49-F238E27FC236}">
                  <a16:creationId xmlns:a16="http://schemas.microsoft.com/office/drawing/2014/main" id="{541A0836-A642-4228-8373-CE970B0551E5}"/>
                </a:ext>
              </a:extLst>
            </p:cNvPr>
            <p:cNvGrpSpPr/>
            <p:nvPr/>
          </p:nvGrpSpPr>
          <p:grpSpPr>
            <a:xfrm flipH="1">
              <a:off x="6339538" y="4063892"/>
              <a:ext cx="316057" cy="320628"/>
              <a:chOff x="2963907" y="2660342"/>
              <a:chExt cx="856722" cy="869113"/>
            </a:xfrm>
          </p:grpSpPr>
          <p:sp>
            <p:nvSpPr>
              <p:cNvPr id="242" name="Oval 241">
                <a:extLst>
                  <a:ext uri="{FF2B5EF4-FFF2-40B4-BE49-F238E27FC236}">
                    <a16:creationId xmlns:a16="http://schemas.microsoft.com/office/drawing/2014/main" id="{A4B1075E-B577-417C-848B-A3014FFD2DDF}"/>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43" name="Oval 242">
                <a:extLst>
                  <a:ext uri="{FF2B5EF4-FFF2-40B4-BE49-F238E27FC236}">
                    <a16:creationId xmlns:a16="http://schemas.microsoft.com/office/drawing/2014/main" id="{22F189AB-A50C-49AC-B7F2-3D7B7C8FB205}"/>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21" name="Group 220">
              <a:extLst>
                <a:ext uri="{FF2B5EF4-FFF2-40B4-BE49-F238E27FC236}">
                  <a16:creationId xmlns:a16="http://schemas.microsoft.com/office/drawing/2014/main" id="{24A6C849-26F4-45D8-8EAE-430C0CB12908}"/>
                </a:ext>
              </a:extLst>
            </p:cNvPr>
            <p:cNvGrpSpPr/>
            <p:nvPr/>
          </p:nvGrpSpPr>
          <p:grpSpPr>
            <a:xfrm flipH="1">
              <a:off x="6674500" y="4548293"/>
              <a:ext cx="316057" cy="320628"/>
              <a:chOff x="2963907" y="2660342"/>
              <a:chExt cx="856722" cy="869113"/>
            </a:xfrm>
          </p:grpSpPr>
          <p:sp>
            <p:nvSpPr>
              <p:cNvPr id="240" name="Oval 239">
                <a:extLst>
                  <a:ext uri="{FF2B5EF4-FFF2-40B4-BE49-F238E27FC236}">
                    <a16:creationId xmlns:a16="http://schemas.microsoft.com/office/drawing/2014/main" id="{D5D69C2E-09E2-4CE8-A048-FBE82B463F28}"/>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41" name="Oval 240">
                <a:extLst>
                  <a:ext uri="{FF2B5EF4-FFF2-40B4-BE49-F238E27FC236}">
                    <a16:creationId xmlns:a16="http://schemas.microsoft.com/office/drawing/2014/main" id="{ADF0EBCC-637C-43E0-A202-055D1B970A70}"/>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22" name="Group 221">
              <a:extLst>
                <a:ext uri="{FF2B5EF4-FFF2-40B4-BE49-F238E27FC236}">
                  <a16:creationId xmlns:a16="http://schemas.microsoft.com/office/drawing/2014/main" id="{3B4D3452-ACD3-490C-B7E6-25BB06453B15}"/>
                </a:ext>
              </a:extLst>
            </p:cNvPr>
            <p:cNvGrpSpPr/>
            <p:nvPr/>
          </p:nvGrpSpPr>
          <p:grpSpPr>
            <a:xfrm flipH="1">
              <a:off x="6310453" y="4397927"/>
              <a:ext cx="316057" cy="320628"/>
              <a:chOff x="2963907" y="2660342"/>
              <a:chExt cx="856722" cy="869113"/>
            </a:xfrm>
          </p:grpSpPr>
          <p:sp>
            <p:nvSpPr>
              <p:cNvPr id="238" name="Oval 237">
                <a:extLst>
                  <a:ext uri="{FF2B5EF4-FFF2-40B4-BE49-F238E27FC236}">
                    <a16:creationId xmlns:a16="http://schemas.microsoft.com/office/drawing/2014/main" id="{360E09E9-EDEB-445C-8732-F39A8A467922}"/>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39" name="Oval 238">
                <a:extLst>
                  <a:ext uri="{FF2B5EF4-FFF2-40B4-BE49-F238E27FC236}">
                    <a16:creationId xmlns:a16="http://schemas.microsoft.com/office/drawing/2014/main" id="{A1471F5D-D8BC-4A4F-99D4-A3B6D4EBC248}"/>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23" name="Group 222">
              <a:extLst>
                <a:ext uri="{FF2B5EF4-FFF2-40B4-BE49-F238E27FC236}">
                  <a16:creationId xmlns:a16="http://schemas.microsoft.com/office/drawing/2014/main" id="{6040B638-1BC5-4B1B-96B6-399D4B72FB11}"/>
                </a:ext>
              </a:extLst>
            </p:cNvPr>
            <p:cNvGrpSpPr/>
            <p:nvPr/>
          </p:nvGrpSpPr>
          <p:grpSpPr>
            <a:xfrm flipH="1">
              <a:off x="6693597" y="4889849"/>
              <a:ext cx="316057" cy="320628"/>
              <a:chOff x="2963907" y="2660342"/>
              <a:chExt cx="856722" cy="869113"/>
            </a:xfrm>
          </p:grpSpPr>
          <p:sp>
            <p:nvSpPr>
              <p:cNvPr id="236" name="Oval 235">
                <a:extLst>
                  <a:ext uri="{FF2B5EF4-FFF2-40B4-BE49-F238E27FC236}">
                    <a16:creationId xmlns:a16="http://schemas.microsoft.com/office/drawing/2014/main" id="{8F378D50-0170-4D71-8F08-5DAA7EB60FB0}"/>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37" name="Oval 236">
                <a:extLst>
                  <a:ext uri="{FF2B5EF4-FFF2-40B4-BE49-F238E27FC236}">
                    <a16:creationId xmlns:a16="http://schemas.microsoft.com/office/drawing/2014/main" id="{032FD586-8DFA-41C3-8465-8B39D8A3EE3A}"/>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24" name="Group 223">
              <a:extLst>
                <a:ext uri="{FF2B5EF4-FFF2-40B4-BE49-F238E27FC236}">
                  <a16:creationId xmlns:a16="http://schemas.microsoft.com/office/drawing/2014/main" id="{A6E77EF8-0A36-4112-9B64-9128866DDFE1}"/>
                </a:ext>
              </a:extLst>
            </p:cNvPr>
            <p:cNvGrpSpPr/>
            <p:nvPr/>
          </p:nvGrpSpPr>
          <p:grpSpPr>
            <a:xfrm flipH="1">
              <a:off x="6341967" y="4757722"/>
              <a:ext cx="316057" cy="320628"/>
              <a:chOff x="2963907" y="2660342"/>
              <a:chExt cx="856722" cy="869113"/>
            </a:xfrm>
          </p:grpSpPr>
          <p:sp>
            <p:nvSpPr>
              <p:cNvPr id="234" name="Oval 233">
                <a:extLst>
                  <a:ext uri="{FF2B5EF4-FFF2-40B4-BE49-F238E27FC236}">
                    <a16:creationId xmlns:a16="http://schemas.microsoft.com/office/drawing/2014/main" id="{D761A57E-45C2-489A-B90E-FBDBF56CD000}"/>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35" name="Oval 234">
                <a:extLst>
                  <a:ext uri="{FF2B5EF4-FFF2-40B4-BE49-F238E27FC236}">
                    <a16:creationId xmlns:a16="http://schemas.microsoft.com/office/drawing/2014/main" id="{654F6BB9-42B9-4239-8325-9894C3A5A2C3}"/>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25" name="Group 224">
              <a:extLst>
                <a:ext uri="{FF2B5EF4-FFF2-40B4-BE49-F238E27FC236}">
                  <a16:creationId xmlns:a16="http://schemas.microsoft.com/office/drawing/2014/main" id="{702E5B44-505A-4C38-905B-C3DF0119F1AD}"/>
                </a:ext>
              </a:extLst>
            </p:cNvPr>
            <p:cNvGrpSpPr/>
            <p:nvPr/>
          </p:nvGrpSpPr>
          <p:grpSpPr>
            <a:xfrm flipH="1">
              <a:off x="7014624" y="5313229"/>
              <a:ext cx="316057" cy="320628"/>
              <a:chOff x="2963907" y="2660342"/>
              <a:chExt cx="856722" cy="869113"/>
            </a:xfrm>
          </p:grpSpPr>
          <p:sp>
            <p:nvSpPr>
              <p:cNvPr id="232" name="Oval 231">
                <a:extLst>
                  <a:ext uri="{FF2B5EF4-FFF2-40B4-BE49-F238E27FC236}">
                    <a16:creationId xmlns:a16="http://schemas.microsoft.com/office/drawing/2014/main" id="{A6334972-EE70-410F-A83E-FDA499CDC0E9}"/>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33" name="Oval 232">
                <a:extLst>
                  <a:ext uri="{FF2B5EF4-FFF2-40B4-BE49-F238E27FC236}">
                    <a16:creationId xmlns:a16="http://schemas.microsoft.com/office/drawing/2014/main" id="{BDBFF548-8EDE-449F-9380-80CE1981FDA5}"/>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26" name="Group 225">
              <a:extLst>
                <a:ext uri="{FF2B5EF4-FFF2-40B4-BE49-F238E27FC236}">
                  <a16:creationId xmlns:a16="http://schemas.microsoft.com/office/drawing/2014/main" id="{5ECE629E-7245-40E2-886E-53088D78FCA0}"/>
                </a:ext>
              </a:extLst>
            </p:cNvPr>
            <p:cNvGrpSpPr/>
            <p:nvPr/>
          </p:nvGrpSpPr>
          <p:grpSpPr>
            <a:xfrm flipH="1">
              <a:off x="6659138" y="5210231"/>
              <a:ext cx="316057" cy="320628"/>
              <a:chOff x="2963907" y="2660342"/>
              <a:chExt cx="856722" cy="869113"/>
            </a:xfrm>
          </p:grpSpPr>
          <p:sp>
            <p:nvSpPr>
              <p:cNvPr id="230" name="Oval 229">
                <a:extLst>
                  <a:ext uri="{FF2B5EF4-FFF2-40B4-BE49-F238E27FC236}">
                    <a16:creationId xmlns:a16="http://schemas.microsoft.com/office/drawing/2014/main" id="{E228FD05-3456-48F7-A275-53FC3AAE22CA}"/>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31" name="Oval 230">
                <a:extLst>
                  <a:ext uri="{FF2B5EF4-FFF2-40B4-BE49-F238E27FC236}">
                    <a16:creationId xmlns:a16="http://schemas.microsoft.com/office/drawing/2014/main" id="{9DC401B9-9386-445A-A10C-0042CD0DE372}"/>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grpSp>
          <p:nvGrpSpPr>
            <p:cNvPr id="227" name="Group 226">
              <a:extLst>
                <a:ext uri="{FF2B5EF4-FFF2-40B4-BE49-F238E27FC236}">
                  <a16:creationId xmlns:a16="http://schemas.microsoft.com/office/drawing/2014/main" id="{379AEADF-382B-42E2-8607-F18907F452A2}"/>
                </a:ext>
              </a:extLst>
            </p:cNvPr>
            <p:cNvGrpSpPr/>
            <p:nvPr/>
          </p:nvGrpSpPr>
          <p:grpSpPr>
            <a:xfrm flipH="1">
              <a:off x="6305256" y="5078357"/>
              <a:ext cx="316057" cy="320628"/>
              <a:chOff x="2963907" y="2660342"/>
              <a:chExt cx="856722" cy="869113"/>
            </a:xfrm>
          </p:grpSpPr>
          <p:sp>
            <p:nvSpPr>
              <p:cNvPr id="228" name="Oval 227">
                <a:extLst>
                  <a:ext uri="{FF2B5EF4-FFF2-40B4-BE49-F238E27FC236}">
                    <a16:creationId xmlns:a16="http://schemas.microsoft.com/office/drawing/2014/main" id="{8FC345C5-D212-41AD-B8B7-02A7C62D6B2E}"/>
                  </a:ext>
                </a:extLst>
              </p:cNvPr>
              <p:cNvSpPr/>
              <p:nvPr/>
            </p:nvSpPr>
            <p:spPr>
              <a:xfrm>
                <a:off x="2963907" y="2660342"/>
                <a:ext cx="856722" cy="869113"/>
              </a:xfrm>
              <a:prstGeom prst="ellipse">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29" name="Oval 228">
                <a:extLst>
                  <a:ext uri="{FF2B5EF4-FFF2-40B4-BE49-F238E27FC236}">
                    <a16:creationId xmlns:a16="http://schemas.microsoft.com/office/drawing/2014/main" id="{351A5DFA-0D6F-4D14-81F9-EFCB8F73520A}"/>
                  </a:ext>
                </a:extLst>
              </p:cNvPr>
              <p:cNvSpPr/>
              <p:nvPr/>
            </p:nvSpPr>
            <p:spPr>
              <a:xfrm>
                <a:off x="3327032" y="3030619"/>
                <a:ext cx="142040" cy="135714"/>
              </a:xfrm>
              <a:prstGeom prst="ellipse">
                <a:avLst/>
              </a:prstGeom>
              <a:solidFill>
                <a:srgbClr val="00B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sp>
          <p:nvSpPr>
            <p:cNvPr id="246" name="Subtitle 5">
              <a:extLst>
                <a:ext uri="{FF2B5EF4-FFF2-40B4-BE49-F238E27FC236}">
                  <a16:creationId xmlns:a16="http://schemas.microsoft.com/office/drawing/2014/main" id="{378753FD-6F16-44B7-B4D9-D7D810DC9093}"/>
                </a:ext>
              </a:extLst>
            </p:cNvPr>
            <p:cNvSpPr txBox="1">
              <a:spLocks/>
            </p:cNvSpPr>
            <p:nvPr/>
          </p:nvSpPr>
          <p:spPr>
            <a:xfrm>
              <a:off x="6803052" y="1018052"/>
              <a:ext cx="3317618" cy="646331"/>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baseline="0">
                  <a:solidFill>
                    <a:schemeClr val="tx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400"/>
                <a:t>Blythewood High School</a:t>
              </a:r>
            </a:p>
            <a:p>
              <a:pPr algn="ctr"/>
              <a:r>
                <a:rPr lang="en-US" sz="1400" b="0"/>
                <a:t>Pre-</a:t>
              </a:r>
              <a:r>
                <a:rPr lang="en-US" sz="1400" b="0" err="1"/>
                <a:t>Covid</a:t>
              </a:r>
              <a:r>
                <a:rPr lang="en-US" sz="1400" b="0"/>
                <a:t> Capacity = 495</a:t>
              </a:r>
            </a:p>
            <a:p>
              <a:pPr algn="ctr"/>
              <a:r>
                <a:rPr lang="en-US" sz="1400" b="0"/>
                <a:t>Social Distancing Capacity = 77 (15.5%)</a:t>
              </a:r>
            </a:p>
          </p:txBody>
        </p:sp>
      </p:grpSp>
      <p:pic>
        <p:nvPicPr>
          <p:cNvPr id="247" name="Graphic 246">
            <a:extLst>
              <a:ext uri="{FF2B5EF4-FFF2-40B4-BE49-F238E27FC236}">
                <a16:creationId xmlns:a16="http://schemas.microsoft.com/office/drawing/2014/main" id="{6A5DE049-FED6-4678-8179-BAD96AF2A87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6508249"/>
            <a:ext cx="914400" cy="121275"/>
          </a:xfrm>
          <a:prstGeom prst="rect">
            <a:avLst/>
          </a:prstGeom>
        </p:spPr>
      </p:pic>
      <p:sp>
        <p:nvSpPr>
          <p:cNvPr id="248" name="Oval 247">
            <a:extLst>
              <a:ext uri="{FF2B5EF4-FFF2-40B4-BE49-F238E27FC236}">
                <a16:creationId xmlns:a16="http://schemas.microsoft.com/office/drawing/2014/main" id="{9D448EE2-38B1-4D77-AEA9-3F8FA54F7B89}"/>
              </a:ext>
            </a:extLst>
          </p:cNvPr>
          <p:cNvSpPr>
            <a:spLocks noChangeAspect="1"/>
          </p:cNvSpPr>
          <p:nvPr/>
        </p:nvSpPr>
        <p:spPr>
          <a:xfrm>
            <a:off x="834355" y="5752557"/>
            <a:ext cx="491077" cy="419086"/>
          </a:xfrm>
          <a:prstGeom prst="ellips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alpha val="95000"/>
                </a:srgbClr>
              </a:solidFill>
              <a:effectLst/>
              <a:uLnTx/>
              <a:uFillTx/>
              <a:latin typeface="PW Centra No2"/>
              <a:ea typeface="+mn-ea"/>
              <a:cs typeface="+mn-cs"/>
            </a:endParaRPr>
          </a:p>
        </p:txBody>
      </p:sp>
      <p:sp>
        <p:nvSpPr>
          <p:cNvPr id="249" name="Rectangle 248">
            <a:extLst>
              <a:ext uri="{FF2B5EF4-FFF2-40B4-BE49-F238E27FC236}">
                <a16:creationId xmlns:a16="http://schemas.microsoft.com/office/drawing/2014/main" id="{21C39AFF-64A4-48AC-837C-CD26988C3E31}"/>
              </a:ext>
            </a:extLst>
          </p:cNvPr>
          <p:cNvSpPr/>
          <p:nvPr/>
        </p:nvSpPr>
        <p:spPr>
          <a:xfrm>
            <a:off x="1316434" y="5839025"/>
            <a:ext cx="106842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4635"/>
                </a:solidFill>
                <a:effectLst/>
                <a:uLnTx/>
                <a:uFillTx/>
                <a:latin typeface="PW Centra No2"/>
                <a:ea typeface="+mn-ea"/>
                <a:cs typeface="+mn-cs"/>
              </a:rPr>
              <a:t>6 ft. </a:t>
            </a:r>
            <a:r>
              <a:rPr lang="en-US" sz="1000">
                <a:solidFill>
                  <a:srgbClr val="FF4635"/>
                </a:solidFill>
                <a:latin typeface="PW Centra No2"/>
              </a:rPr>
              <a:t>Diameter</a:t>
            </a:r>
            <a:endParaRPr kumimoji="0" lang="en-US" sz="1000" b="0" i="0" u="none" strike="noStrike" kern="1200" cap="none" spc="0" normalizeH="0" baseline="0" noProof="0">
              <a:ln>
                <a:noFill/>
              </a:ln>
              <a:solidFill>
                <a:srgbClr val="FF4635"/>
              </a:solidFill>
              <a:effectLst/>
              <a:uLnTx/>
              <a:uFillTx/>
              <a:latin typeface="PW Centra No2"/>
              <a:ea typeface="+mn-ea"/>
              <a:cs typeface="+mn-cs"/>
            </a:endParaRPr>
          </a:p>
        </p:txBody>
      </p:sp>
      <p:pic>
        <p:nvPicPr>
          <p:cNvPr id="250" name="Picture Placeholder 16" descr="A group of people in a room&#10;&#10;Description automatically generated">
            <a:extLst>
              <a:ext uri="{FF2B5EF4-FFF2-40B4-BE49-F238E27FC236}">
                <a16:creationId xmlns:a16="http://schemas.microsoft.com/office/drawing/2014/main" id="{22F2A9BA-F42C-43C3-BB86-08FB0A3D8276}"/>
              </a:ext>
            </a:extLst>
          </p:cNvPr>
          <p:cNvPicPr>
            <a:picLocks noChangeAspect="1"/>
          </p:cNvPicPr>
          <p:nvPr/>
        </p:nvPicPr>
        <p:blipFill>
          <a:blip r:embed="rId6">
            <a:extLst>
              <a:ext uri="{28A0092B-C50C-407E-A947-70E740481C1C}">
                <a14:useLocalDpi xmlns:a14="http://schemas.microsoft.com/office/drawing/2010/main"/>
              </a:ext>
            </a:extLst>
          </a:blip>
          <a:srcRect l="14568" r="14568"/>
          <a:stretch>
            <a:fillRect/>
          </a:stretch>
        </p:blipFill>
        <p:spPr>
          <a:xfrm>
            <a:off x="4435627" y="3932325"/>
            <a:ext cx="2794657" cy="2632647"/>
          </a:xfrm>
          <a:prstGeom prst="rect">
            <a:avLst/>
          </a:prstGeom>
        </p:spPr>
      </p:pic>
    </p:spTree>
    <p:extLst>
      <p:ext uri="{BB962C8B-B14F-4D97-AF65-F5344CB8AC3E}">
        <p14:creationId xmlns:p14="http://schemas.microsoft.com/office/powerpoint/2010/main" val="427909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C1B8"/>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74EFFC-10A4-43AD-9F4F-6470585F1031}"/>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FFFFFF"/>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srgbClr val="FFFFFF"/>
              </a:solidFill>
              <a:effectLst/>
              <a:uLnTx/>
              <a:uFillTx/>
              <a:latin typeface="PW Centra No2"/>
              <a:ea typeface="+mn-ea"/>
              <a:cs typeface="+mn-cs"/>
            </a:endParaRPr>
          </a:p>
        </p:txBody>
      </p:sp>
      <p:sp>
        <p:nvSpPr>
          <p:cNvPr id="2" name="Text Placeholder 1">
            <a:extLst>
              <a:ext uri="{FF2B5EF4-FFF2-40B4-BE49-F238E27FC236}">
                <a16:creationId xmlns:a16="http://schemas.microsoft.com/office/drawing/2014/main" id="{3583E6CC-367E-4693-A325-270972050C98}"/>
              </a:ext>
            </a:extLst>
          </p:cNvPr>
          <p:cNvSpPr>
            <a:spLocks noGrp="1"/>
          </p:cNvSpPr>
          <p:nvPr>
            <p:ph type="body" sz="quarter" idx="25"/>
          </p:nvPr>
        </p:nvSpPr>
        <p:spPr>
          <a:xfrm>
            <a:off x="977350" y="3013502"/>
            <a:ext cx="4589732" cy="769441"/>
          </a:xfrm>
        </p:spPr>
        <p:txBody>
          <a:bodyPr/>
          <a:lstStyle/>
          <a:p>
            <a:pPr algn="l">
              <a:lnSpc>
                <a:spcPts val="6000"/>
              </a:lnSpc>
              <a:spcAft>
                <a:spcPts val="1800"/>
              </a:spcAft>
            </a:pPr>
            <a:r>
              <a:rPr lang="en-US" sz="5400">
                <a:solidFill>
                  <a:schemeClr val="bg1"/>
                </a:solidFill>
              </a:rPr>
              <a:t>Buses</a:t>
            </a:r>
          </a:p>
        </p:txBody>
      </p:sp>
      <p:pic>
        <p:nvPicPr>
          <p:cNvPr id="4" name="Graphic 3">
            <a:extLst>
              <a:ext uri="{FF2B5EF4-FFF2-40B4-BE49-F238E27FC236}">
                <a16:creationId xmlns:a16="http://schemas.microsoft.com/office/drawing/2014/main" id="{912865F5-58FE-4301-8A20-10B87FA89EC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 y="6508249"/>
            <a:ext cx="914400" cy="121275"/>
          </a:xfrm>
          <a:prstGeom prst="rect">
            <a:avLst/>
          </a:prstGeom>
        </p:spPr>
      </p:pic>
      <p:pic>
        <p:nvPicPr>
          <p:cNvPr id="5" name="Graphic 4">
            <a:extLst>
              <a:ext uri="{FF2B5EF4-FFF2-40B4-BE49-F238E27FC236}">
                <a16:creationId xmlns:a16="http://schemas.microsoft.com/office/drawing/2014/main" id="{E73F08FB-2C3F-4C4E-95EB-7DD17080F8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0966" y="0"/>
            <a:ext cx="3131034" cy="4338946"/>
          </a:xfrm>
          <a:prstGeom prst="rect">
            <a:avLst/>
          </a:prstGeom>
        </p:spPr>
      </p:pic>
      <p:pic>
        <p:nvPicPr>
          <p:cNvPr id="7" name="Graphic 6">
            <a:extLst>
              <a:ext uri="{FF2B5EF4-FFF2-40B4-BE49-F238E27FC236}">
                <a16:creationId xmlns:a16="http://schemas.microsoft.com/office/drawing/2014/main" id="{E0006988-C6EA-483A-B636-5FEF2DA516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8601250" y="4832767"/>
            <a:ext cx="1355471" cy="2694995"/>
          </a:xfrm>
          <a:prstGeom prst="rect">
            <a:avLst/>
          </a:prstGeom>
        </p:spPr>
      </p:pic>
    </p:spTree>
    <p:extLst>
      <p:ext uri="{BB962C8B-B14F-4D97-AF65-F5344CB8AC3E}">
        <p14:creationId xmlns:p14="http://schemas.microsoft.com/office/powerpoint/2010/main" val="158215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1F30579-B97D-4358-9A47-F9DA8EFAFA21}"/>
              </a:ext>
            </a:extLst>
          </p:cNvPr>
          <p:cNvGrpSpPr/>
          <p:nvPr/>
        </p:nvGrpSpPr>
        <p:grpSpPr>
          <a:xfrm>
            <a:off x="5821526" y="680062"/>
            <a:ext cx="5092615" cy="5804619"/>
            <a:chOff x="5948001" y="958273"/>
            <a:chExt cx="3504602" cy="3994584"/>
          </a:xfrm>
        </p:grpSpPr>
        <p:pic>
          <p:nvPicPr>
            <p:cNvPr id="8" name="Picture 7" descr="A screenshot of a cell phone&#10;&#10;Description automatically generated">
              <a:extLst>
                <a:ext uri="{FF2B5EF4-FFF2-40B4-BE49-F238E27FC236}">
                  <a16:creationId xmlns:a16="http://schemas.microsoft.com/office/drawing/2014/main" id="{9F17A15B-C7F6-45A9-9A5F-CB427BD38B76}"/>
                </a:ext>
              </a:extLst>
            </p:cNvPr>
            <p:cNvPicPr>
              <a:picLocks noChangeAspect="1"/>
            </p:cNvPicPr>
            <p:nvPr/>
          </p:nvPicPr>
          <p:blipFill rotWithShape="1">
            <a:blip r:embed="rId3">
              <a:extLst>
                <a:ext uri="{28A0092B-C50C-407E-A947-70E740481C1C}">
                  <a14:useLocalDpi xmlns:a14="http://schemas.microsoft.com/office/drawing/2010/main" val="0"/>
                </a:ext>
              </a:extLst>
            </a:blip>
            <a:srcRect l="15924" t="79234" r="18467" b="4916"/>
            <a:stretch/>
          </p:blipFill>
          <p:spPr>
            <a:xfrm>
              <a:off x="5975710" y="3865826"/>
              <a:ext cx="3476893" cy="1087031"/>
            </a:xfrm>
            <a:prstGeom prst="rect">
              <a:avLst/>
            </a:prstGeom>
          </p:spPr>
        </p:pic>
        <p:pic>
          <p:nvPicPr>
            <p:cNvPr id="44" name="Picture 43" descr="A screenshot of a cell phone&#10;&#10;Description automatically generated">
              <a:extLst>
                <a:ext uri="{FF2B5EF4-FFF2-40B4-BE49-F238E27FC236}">
                  <a16:creationId xmlns:a16="http://schemas.microsoft.com/office/drawing/2014/main" id="{3DC09FA5-B685-47C6-98B4-0C8CBB2357BF}"/>
                </a:ext>
              </a:extLst>
            </p:cNvPr>
            <p:cNvPicPr>
              <a:picLocks noChangeAspect="1"/>
            </p:cNvPicPr>
            <p:nvPr/>
          </p:nvPicPr>
          <p:blipFill rotWithShape="1">
            <a:blip r:embed="rId3">
              <a:extLst>
                <a:ext uri="{28A0092B-C50C-407E-A947-70E740481C1C}">
                  <a14:useLocalDpi xmlns:a14="http://schemas.microsoft.com/office/drawing/2010/main" val="0"/>
                </a:ext>
              </a:extLst>
            </a:blip>
            <a:srcRect l="16533" t="47106" r="18630" b="36633"/>
            <a:stretch/>
          </p:blipFill>
          <p:spPr>
            <a:xfrm>
              <a:off x="6007441" y="2253260"/>
              <a:ext cx="3435928" cy="1115160"/>
            </a:xfrm>
            <a:prstGeom prst="rect">
              <a:avLst/>
            </a:prstGeom>
          </p:spPr>
        </p:pic>
        <p:pic>
          <p:nvPicPr>
            <p:cNvPr id="45" name="Picture 44" descr="A screenshot of a cell phone&#10;&#10;Description automatically generated">
              <a:extLst>
                <a:ext uri="{FF2B5EF4-FFF2-40B4-BE49-F238E27FC236}">
                  <a16:creationId xmlns:a16="http://schemas.microsoft.com/office/drawing/2014/main" id="{337DC09D-CAB0-4699-91D6-2A36CC770CF6}"/>
                </a:ext>
              </a:extLst>
            </p:cNvPr>
            <p:cNvPicPr>
              <a:picLocks noChangeAspect="1"/>
            </p:cNvPicPr>
            <p:nvPr/>
          </p:nvPicPr>
          <p:blipFill rotWithShape="1">
            <a:blip r:embed="rId3">
              <a:extLst>
                <a:ext uri="{28A0092B-C50C-407E-A947-70E740481C1C}">
                  <a14:useLocalDpi xmlns:a14="http://schemas.microsoft.com/office/drawing/2010/main" val="0"/>
                </a:ext>
              </a:extLst>
            </a:blip>
            <a:srcRect l="15575" t="18448" r="18468" b="68930"/>
            <a:stretch/>
          </p:blipFill>
          <p:spPr>
            <a:xfrm>
              <a:off x="5948001" y="958273"/>
              <a:ext cx="3495368" cy="865628"/>
            </a:xfrm>
            <a:prstGeom prst="rect">
              <a:avLst/>
            </a:prstGeom>
          </p:spPr>
        </p:pic>
      </p:grpSp>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200" y="457200"/>
            <a:ext cx="5638800" cy="369332"/>
          </a:xfrm>
        </p:spPr>
        <p:txBody>
          <a:bodyPr/>
          <a:lstStyle/>
          <a:p>
            <a:r>
              <a:rPr lang="en-US" sz="2400"/>
              <a:t>School Bus Capacity</a:t>
            </a:r>
          </a:p>
        </p:txBody>
      </p:sp>
      <p:sp>
        <p:nvSpPr>
          <p:cNvPr id="2" name="TextBox 1">
            <a:extLst>
              <a:ext uri="{FF2B5EF4-FFF2-40B4-BE49-F238E27FC236}">
                <a16:creationId xmlns:a16="http://schemas.microsoft.com/office/drawing/2014/main" id="{A3C0C859-6CD6-4EB5-BFBC-4AC3B157F46B}"/>
              </a:ext>
            </a:extLst>
          </p:cNvPr>
          <p:cNvSpPr txBox="1"/>
          <p:nvPr/>
        </p:nvSpPr>
        <p:spPr>
          <a:xfrm>
            <a:off x="457200" y="887756"/>
            <a:ext cx="4036226" cy="5324535"/>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Maintain 6’ separation between students</a:t>
            </a:r>
            <a:endParaRPr kumimoji="0" lang="en-US" sz="1400" b="0" i="0" u="none" strike="sngStrike" kern="1200" cap="none" spc="0" normalizeH="0" baseline="0" noProof="0">
              <a:ln>
                <a:noFill/>
              </a:ln>
              <a:solidFill>
                <a:srgbClr val="000000"/>
              </a:solidFill>
              <a:effectLst/>
              <a:highlight>
                <a:srgbClr val="FFFF00"/>
              </a:highlight>
              <a:uLnTx/>
              <a:uFillTx/>
              <a:latin typeface="PW Centra No2"/>
              <a:ea typeface="+mn-ea"/>
              <a:cs typeface="+mn-cs"/>
            </a:endParaRP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Carefully consider loading and unloading sequence (first student on sits in furthest back seat and is the last student to exit the bus)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400">
                <a:solidFill>
                  <a:srgbClr val="000000"/>
                </a:solidFill>
                <a:latin typeface="PW Centra No2"/>
              </a:rPr>
              <a:t>Consider signage or some other means to mark desired seating locations and to restrict access to unused seats</a:t>
            </a:r>
            <a:endParaRPr kumimoji="0" lang="en-US" sz="1400" b="0" i="0" u="none" strike="sngStrike" kern="1200" cap="none" spc="0" normalizeH="0" baseline="0" noProof="0">
              <a:ln>
                <a:noFill/>
              </a:ln>
              <a:solidFill>
                <a:srgbClr val="000000"/>
              </a:solidFill>
              <a:effectLst/>
              <a:uLnTx/>
              <a:uFillTx/>
              <a:latin typeface="PW Centra No2"/>
              <a:ea typeface="+mn-ea"/>
              <a:cs typeface="+mn-cs"/>
            </a:endParaRP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Typical school buses are nominally 8’ wide, length varies depending on row spacing and capacity</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400">
                <a:solidFill>
                  <a:srgbClr val="000000"/>
                </a:solidFill>
                <a:latin typeface="PW Centra No2"/>
              </a:rPr>
              <a:t>Wearing of masks while on bus should be considered</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Disinfect between routes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Consult bus manufacturer for possible ways to shield driver. </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400">
                <a:solidFill>
                  <a:srgbClr val="000000"/>
                </a:solidFill>
                <a:latin typeface="PW Centra No2"/>
              </a:rPr>
              <a:t>Prepare for increased parent drop-off and pick-up, encourage walking and biking</a:t>
            </a:r>
            <a:endParaRPr kumimoji="0" lang="en-US" sz="1400" b="0" i="0" u="none" strike="noStrike" kern="1200" cap="none" spc="0" normalizeH="0" baseline="0" noProof="0">
              <a:ln>
                <a:noFill/>
              </a:ln>
              <a:solidFill>
                <a:srgbClr val="000000"/>
              </a:solidFill>
              <a:effectLst/>
              <a:uLnTx/>
              <a:uFillTx/>
              <a:latin typeface="PW Centra No2"/>
              <a:ea typeface="+mn-ea"/>
              <a:cs typeface="+mn-cs"/>
            </a:endParaRP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PW Centra No2"/>
              <a:ea typeface="+mn-ea"/>
              <a:cs typeface="+mn-cs"/>
            </a:endParaRPr>
          </a:p>
        </p:txBody>
      </p:sp>
      <p:cxnSp>
        <p:nvCxnSpPr>
          <p:cNvPr id="11" name="Straight Connector 10">
            <a:extLst>
              <a:ext uri="{FF2B5EF4-FFF2-40B4-BE49-F238E27FC236}">
                <a16:creationId xmlns:a16="http://schemas.microsoft.com/office/drawing/2014/main" id="{6789E58D-4D3C-461B-B24F-4A96190CDD4E}"/>
              </a:ext>
            </a:extLst>
          </p:cNvPr>
          <p:cNvCxnSpPr/>
          <p:nvPr/>
        </p:nvCxnSpPr>
        <p:spPr>
          <a:xfrm flipH="1">
            <a:off x="10795111" y="5202833"/>
            <a:ext cx="5660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041B20-141C-4548-925A-C4C4E425A2EB}"/>
              </a:ext>
            </a:extLst>
          </p:cNvPr>
          <p:cNvCxnSpPr/>
          <p:nvPr/>
        </p:nvCxnSpPr>
        <p:spPr>
          <a:xfrm flipH="1">
            <a:off x="10790757" y="6111987"/>
            <a:ext cx="5660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6F56DC8-84A0-4B73-A7D5-02628E1B7733}"/>
              </a:ext>
            </a:extLst>
          </p:cNvPr>
          <p:cNvCxnSpPr>
            <a:cxnSpLocks/>
          </p:cNvCxnSpPr>
          <p:nvPr/>
        </p:nvCxnSpPr>
        <p:spPr>
          <a:xfrm>
            <a:off x="11259832" y="5197326"/>
            <a:ext cx="0" cy="914661"/>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D27E4C9-EEE6-4638-8C2F-855B8F9A9E79}"/>
              </a:ext>
            </a:extLst>
          </p:cNvPr>
          <p:cNvSpPr txBox="1"/>
          <p:nvPr/>
        </p:nvSpPr>
        <p:spPr>
          <a:xfrm>
            <a:off x="11007278" y="5565232"/>
            <a:ext cx="33963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~8’</a:t>
            </a:r>
          </a:p>
        </p:txBody>
      </p:sp>
      <p:grpSp>
        <p:nvGrpSpPr>
          <p:cNvPr id="28" name="Group 27">
            <a:extLst>
              <a:ext uri="{FF2B5EF4-FFF2-40B4-BE49-F238E27FC236}">
                <a16:creationId xmlns:a16="http://schemas.microsoft.com/office/drawing/2014/main" id="{AC5F7AF4-099B-432C-9C95-412B219495E8}"/>
              </a:ext>
            </a:extLst>
          </p:cNvPr>
          <p:cNvGrpSpPr/>
          <p:nvPr/>
        </p:nvGrpSpPr>
        <p:grpSpPr>
          <a:xfrm>
            <a:off x="9998787" y="4682491"/>
            <a:ext cx="274809" cy="484528"/>
            <a:chOff x="6309301" y="4421115"/>
            <a:chExt cx="274809" cy="570411"/>
          </a:xfrm>
        </p:grpSpPr>
        <p:cxnSp>
          <p:nvCxnSpPr>
            <p:cNvPr id="16" name="Straight Connector 15">
              <a:extLst>
                <a:ext uri="{FF2B5EF4-FFF2-40B4-BE49-F238E27FC236}">
                  <a16:creationId xmlns:a16="http://schemas.microsoft.com/office/drawing/2014/main" id="{5082D13D-A7EC-4DA5-B8B9-DB8C615E435E}"/>
                </a:ext>
              </a:extLst>
            </p:cNvPr>
            <p:cNvCxnSpPr>
              <a:cxnSpLocks/>
            </p:cNvCxnSpPr>
            <p:nvPr/>
          </p:nvCxnSpPr>
          <p:spPr>
            <a:xfrm rot="16200000" flipH="1">
              <a:off x="6026272" y="4708498"/>
              <a:ext cx="5660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9F512ED-0DF8-4FBA-B94F-43C0D54AB6CB}"/>
                </a:ext>
              </a:extLst>
            </p:cNvPr>
            <p:cNvCxnSpPr>
              <a:cxnSpLocks/>
            </p:cNvCxnSpPr>
            <p:nvPr/>
          </p:nvCxnSpPr>
          <p:spPr>
            <a:xfrm rot="16200000" flipH="1">
              <a:off x="6301081" y="4704144"/>
              <a:ext cx="5660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D95D58FA-558D-4F7A-9163-BD34033185DA}"/>
              </a:ext>
            </a:extLst>
          </p:cNvPr>
          <p:cNvCxnSpPr>
            <a:cxnSpLocks/>
          </p:cNvCxnSpPr>
          <p:nvPr/>
        </p:nvCxnSpPr>
        <p:spPr>
          <a:xfrm>
            <a:off x="9990082" y="4775323"/>
            <a:ext cx="283513"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7302645-3E9D-43D0-BA06-AFD3486EDD4B}"/>
              </a:ext>
            </a:extLst>
          </p:cNvPr>
          <p:cNvSpPr txBox="1"/>
          <p:nvPr/>
        </p:nvSpPr>
        <p:spPr>
          <a:xfrm>
            <a:off x="9598262" y="4227478"/>
            <a:ext cx="1229439"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PW Centra No2"/>
                <a:ea typeface="+mn-ea"/>
                <a:cs typeface="+mn-cs"/>
              </a:rPr>
              <a:t>Typical row     spacing 28.5”</a:t>
            </a:r>
          </a:p>
        </p:txBody>
      </p:sp>
      <p:sp>
        <p:nvSpPr>
          <p:cNvPr id="71" name="Subtitle 5">
            <a:extLst>
              <a:ext uri="{FF2B5EF4-FFF2-40B4-BE49-F238E27FC236}">
                <a16:creationId xmlns:a16="http://schemas.microsoft.com/office/drawing/2014/main" id="{0FC6E3E1-F8B8-4E14-B943-672D6CF22851}"/>
              </a:ext>
            </a:extLst>
          </p:cNvPr>
          <p:cNvSpPr txBox="1">
            <a:spLocks/>
          </p:cNvSpPr>
          <p:nvPr/>
        </p:nvSpPr>
        <p:spPr>
          <a:xfrm>
            <a:off x="5979275" y="330930"/>
            <a:ext cx="2464789" cy="430887"/>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baseline="0">
                <a:solidFill>
                  <a:schemeClr val="tx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a:t>Pre-pandemic Seating</a:t>
            </a:r>
          </a:p>
          <a:p>
            <a:r>
              <a:rPr lang="en-US" sz="1400" b="0">
                <a:solidFill>
                  <a:srgbClr val="000000"/>
                </a:solidFill>
                <a:latin typeface="PW Centra No2"/>
              </a:rPr>
              <a:t>71 students</a:t>
            </a:r>
          </a:p>
        </p:txBody>
      </p:sp>
      <p:sp>
        <p:nvSpPr>
          <p:cNvPr id="72" name="Subtitle 5">
            <a:extLst>
              <a:ext uri="{FF2B5EF4-FFF2-40B4-BE49-F238E27FC236}">
                <a16:creationId xmlns:a16="http://schemas.microsoft.com/office/drawing/2014/main" id="{B572250B-6F01-4183-9E19-B66B6A772AA2}"/>
              </a:ext>
            </a:extLst>
          </p:cNvPr>
          <p:cNvSpPr txBox="1">
            <a:spLocks/>
          </p:cNvSpPr>
          <p:nvPr/>
        </p:nvSpPr>
        <p:spPr>
          <a:xfrm>
            <a:off x="5979275" y="2168503"/>
            <a:ext cx="2464789" cy="646331"/>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baseline="0">
                <a:solidFill>
                  <a:schemeClr val="tx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a:t>Social Distancing Seating</a:t>
            </a:r>
          </a:p>
          <a:p>
            <a:r>
              <a:rPr lang="en-US" sz="1400" b="0">
                <a:solidFill>
                  <a:srgbClr val="000000"/>
                </a:solidFill>
                <a:latin typeface="PW Centra No2"/>
              </a:rPr>
              <a:t>No overlap in circles</a:t>
            </a:r>
          </a:p>
          <a:p>
            <a:r>
              <a:rPr lang="en-US" sz="1400" b="0">
                <a:solidFill>
                  <a:srgbClr val="000000"/>
                </a:solidFill>
                <a:latin typeface="PW Centra No2"/>
              </a:rPr>
              <a:t>8 students</a:t>
            </a:r>
          </a:p>
        </p:txBody>
      </p:sp>
      <p:sp>
        <p:nvSpPr>
          <p:cNvPr id="73" name="Subtitle 5">
            <a:extLst>
              <a:ext uri="{FF2B5EF4-FFF2-40B4-BE49-F238E27FC236}">
                <a16:creationId xmlns:a16="http://schemas.microsoft.com/office/drawing/2014/main" id="{E2D558F1-D38A-4396-9A20-CEFD46DE1DC6}"/>
              </a:ext>
            </a:extLst>
          </p:cNvPr>
          <p:cNvSpPr txBox="1">
            <a:spLocks/>
          </p:cNvSpPr>
          <p:nvPr/>
        </p:nvSpPr>
        <p:spPr>
          <a:xfrm>
            <a:off x="5979275" y="4449677"/>
            <a:ext cx="2956841" cy="646331"/>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baseline="0">
                <a:solidFill>
                  <a:schemeClr val="tx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a:t>Semi -Social Distancing Seating</a:t>
            </a:r>
          </a:p>
          <a:p>
            <a:r>
              <a:rPr lang="en-US" sz="1400" b="0">
                <a:solidFill>
                  <a:srgbClr val="000000"/>
                </a:solidFill>
                <a:latin typeface="PW Centra No2"/>
              </a:rPr>
              <a:t>Overlap in circles</a:t>
            </a:r>
          </a:p>
          <a:p>
            <a:r>
              <a:rPr lang="en-US" sz="1400" b="0">
                <a:solidFill>
                  <a:srgbClr val="000000"/>
                </a:solidFill>
                <a:latin typeface="PW Centra No2"/>
              </a:rPr>
              <a:t>12 students</a:t>
            </a:r>
          </a:p>
        </p:txBody>
      </p:sp>
      <p:sp>
        <p:nvSpPr>
          <p:cNvPr id="74" name="TextBox 73">
            <a:extLst>
              <a:ext uri="{FF2B5EF4-FFF2-40B4-BE49-F238E27FC236}">
                <a16:creationId xmlns:a16="http://schemas.microsoft.com/office/drawing/2014/main" id="{0F8EF3A7-30C5-4743-8FBD-DE3324DBF70D}"/>
              </a:ext>
            </a:extLst>
          </p:cNvPr>
          <p:cNvSpPr txBox="1"/>
          <p:nvPr/>
        </p:nvSpPr>
        <p:spPr>
          <a:xfrm>
            <a:off x="6031501" y="6559818"/>
            <a:ext cx="5145594" cy="153888"/>
          </a:xfrm>
          <a:prstGeom prst="rect">
            <a:avLst/>
          </a:prstGeom>
          <a:noFill/>
        </p:spPr>
        <p:txBody>
          <a:bodyPr wrap="square" lIns="0" tIns="0" rIns="0" bIns="0" rtlCol="0">
            <a:spAutoFit/>
          </a:bodyPr>
          <a:lstStyle/>
          <a:p>
            <a:pPr marR="0" lvl="0" algn="l" defTabSz="914400" rtl="0" eaLnBrk="1" fontAlgn="auto" latinLnBrk="0" hangingPunct="1">
              <a:lnSpc>
                <a:spcPct val="100000"/>
              </a:lnSpc>
              <a:spcBef>
                <a:spcPts val="1200"/>
              </a:spcBef>
              <a:spcAft>
                <a:spcPts val="0"/>
              </a:spcAft>
              <a:buClrTx/>
              <a:buSzTx/>
              <a:tabLst/>
              <a:defRPr/>
            </a:pPr>
            <a:r>
              <a:rPr lang="en-US" sz="1000">
                <a:solidFill>
                  <a:schemeClr val="bg1">
                    <a:lumMod val="50000"/>
                  </a:schemeClr>
                </a:solidFill>
                <a:latin typeface="PW Centra No2"/>
              </a:rPr>
              <a:t>Diagrams based on standard </a:t>
            </a:r>
            <a:r>
              <a:rPr lang="en-US" sz="1000" err="1">
                <a:solidFill>
                  <a:schemeClr val="bg1">
                    <a:lumMod val="50000"/>
                  </a:schemeClr>
                </a:solidFill>
                <a:latin typeface="PW Centra No2"/>
              </a:rPr>
              <a:t>BlueBird</a:t>
            </a:r>
            <a:r>
              <a:rPr lang="en-US" sz="1000">
                <a:solidFill>
                  <a:schemeClr val="bg1">
                    <a:lumMod val="50000"/>
                  </a:schemeClr>
                </a:solidFill>
                <a:latin typeface="PW Centra No2"/>
              </a:rPr>
              <a:t> 71 capacity bus</a:t>
            </a:r>
            <a:endParaRPr kumimoji="0" lang="en-US" sz="1000" b="0" i="0" u="none" strike="noStrike" kern="1200" cap="none" spc="0" normalizeH="0" baseline="0" noProof="0">
              <a:ln>
                <a:noFill/>
              </a:ln>
              <a:solidFill>
                <a:schemeClr val="bg1">
                  <a:lumMod val="50000"/>
                </a:schemeClr>
              </a:solidFill>
              <a:effectLst/>
              <a:uLnTx/>
              <a:uFillTx/>
              <a:latin typeface="PW Centra No2"/>
            </a:endParaRPr>
          </a:p>
        </p:txBody>
      </p:sp>
      <p:sp>
        <p:nvSpPr>
          <p:cNvPr id="29" name="Oval 28">
            <a:extLst>
              <a:ext uri="{FF2B5EF4-FFF2-40B4-BE49-F238E27FC236}">
                <a16:creationId xmlns:a16="http://schemas.microsoft.com/office/drawing/2014/main" id="{51C80803-1A4E-4CB4-AED6-8FEFC2CFB609}"/>
              </a:ext>
            </a:extLst>
          </p:cNvPr>
          <p:cNvSpPr/>
          <p:nvPr/>
        </p:nvSpPr>
        <p:spPr>
          <a:xfrm>
            <a:off x="7073123" y="3162375"/>
            <a:ext cx="138546" cy="13854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5" name="Oval 74">
            <a:extLst>
              <a:ext uri="{FF2B5EF4-FFF2-40B4-BE49-F238E27FC236}">
                <a16:creationId xmlns:a16="http://schemas.microsoft.com/office/drawing/2014/main" id="{C007E06E-F121-4D78-B49F-4CF5BE938A35}"/>
              </a:ext>
            </a:extLst>
          </p:cNvPr>
          <p:cNvSpPr/>
          <p:nvPr/>
        </p:nvSpPr>
        <p:spPr>
          <a:xfrm>
            <a:off x="7073123" y="5495959"/>
            <a:ext cx="138546" cy="13854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76" name="Oval 75">
            <a:extLst>
              <a:ext uri="{FF2B5EF4-FFF2-40B4-BE49-F238E27FC236}">
                <a16:creationId xmlns:a16="http://schemas.microsoft.com/office/drawing/2014/main" id="{F8CF5CF5-E8A4-4A0F-B76B-C029F7006EAC}"/>
              </a:ext>
            </a:extLst>
          </p:cNvPr>
          <p:cNvSpPr/>
          <p:nvPr/>
        </p:nvSpPr>
        <p:spPr>
          <a:xfrm>
            <a:off x="2618064" y="6086141"/>
            <a:ext cx="138546" cy="13854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pic>
        <p:nvPicPr>
          <p:cNvPr id="26" name="Graphic 25">
            <a:extLst>
              <a:ext uri="{FF2B5EF4-FFF2-40B4-BE49-F238E27FC236}">
                <a16:creationId xmlns:a16="http://schemas.microsoft.com/office/drawing/2014/main" id="{C50A5515-38A3-4C7D-B077-9DAC1E8E669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6508249"/>
            <a:ext cx="914400" cy="121275"/>
          </a:xfrm>
          <a:prstGeom prst="rect">
            <a:avLst/>
          </a:prstGeom>
        </p:spPr>
      </p:pic>
      <p:sp>
        <p:nvSpPr>
          <p:cNvPr id="27" name="Oval 26">
            <a:extLst>
              <a:ext uri="{FF2B5EF4-FFF2-40B4-BE49-F238E27FC236}">
                <a16:creationId xmlns:a16="http://schemas.microsoft.com/office/drawing/2014/main" id="{C2C54AED-73C7-4FA1-88E0-6F23A20F9A58}"/>
              </a:ext>
            </a:extLst>
          </p:cNvPr>
          <p:cNvSpPr>
            <a:spLocks noChangeAspect="1"/>
          </p:cNvSpPr>
          <p:nvPr/>
        </p:nvSpPr>
        <p:spPr>
          <a:xfrm>
            <a:off x="795780" y="5953613"/>
            <a:ext cx="491077" cy="419086"/>
          </a:xfrm>
          <a:prstGeom prst="ellips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alpha val="95000"/>
                </a:srgbClr>
              </a:solidFill>
              <a:effectLst/>
              <a:uLnTx/>
              <a:uFillTx/>
              <a:latin typeface="PW Centra No2"/>
              <a:ea typeface="+mn-ea"/>
              <a:cs typeface="+mn-cs"/>
            </a:endParaRPr>
          </a:p>
        </p:txBody>
      </p:sp>
      <p:sp>
        <p:nvSpPr>
          <p:cNvPr id="30" name="Rectangle 29">
            <a:extLst>
              <a:ext uri="{FF2B5EF4-FFF2-40B4-BE49-F238E27FC236}">
                <a16:creationId xmlns:a16="http://schemas.microsoft.com/office/drawing/2014/main" id="{1C657976-33A3-42D3-B7AE-2B971717DBD1}"/>
              </a:ext>
            </a:extLst>
          </p:cNvPr>
          <p:cNvSpPr/>
          <p:nvPr/>
        </p:nvSpPr>
        <p:spPr>
          <a:xfrm>
            <a:off x="1277859" y="6040081"/>
            <a:ext cx="106842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4635"/>
                </a:solidFill>
                <a:effectLst/>
                <a:uLnTx/>
                <a:uFillTx/>
                <a:latin typeface="PW Centra No2"/>
                <a:ea typeface="+mn-ea"/>
                <a:cs typeface="+mn-cs"/>
              </a:rPr>
              <a:t>6 ft. </a:t>
            </a:r>
            <a:r>
              <a:rPr lang="en-US" sz="1000">
                <a:solidFill>
                  <a:srgbClr val="FF4635"/>
                </a:solidFill>
                <a:latin typeface="PW Centra No2"/>
              </a:rPr>
              <a:t>Diameter</a:t>
            </a:r>
            <a:endParaRPr kumimoji="0" lang="en-US" sz="1000" b="0" i="0" u="none" strike="noStrike" kern="1200" cap="none" spc="0" normalizeH="0" baseline="0" noProof="0">
              <a:ln>
                <a:noFill/>
              </a:ln>
              <a:solidFill>
                <a:srgbClr val="FF4635"/>
              </a:solidFill>
              <a:effectLst/>
              <a:uLnTx/>
              <a:uFillTx/>
              <a:latin typeface="PW Centra No2"/>
              <a:ea typeface="+mn-ea"/>
              <a:cs typeface="+mn-cs"/>
            </a:endParaRPr>
          </a:p>
        </p:txBody>
      </p:sp>
      <p:sp>
        <p:nvSpPr>
          <p:cNvPr id="32" name="Rectangle 31">
            <a:extLst>
              <a:ext uri="{FF2B5EF4-FFF2-40B4-BE49-F238E27FC236}">
                <a16:creationId xmlns:a16="http://schemas.microsoft.com/office/drawing/2014/main" id="{2854CAA9-80B3-4AEE-9A07-E35FDA60B631}"/>
              </a:ext>
            </a:extLst>
          </p:cNvPr>
          <p:cNvSpPr/>
          <p:nvPr/>
        </p:nvSpPr>
        <p:spPr>
          <a:xfrm>
            <a:off x="2708036" y="6040045"/>
            <a:ext cx="164638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4635"/>
                </a:solidFill>
                <a:effectLst/>
                <a:uLnTx/>
                <a:uFillTx/>
                <a:latin typeface="PW Centra No2"/>
                <a:ea typeface="+mn-ea"/>
                <a:cs typeface="+mn-cs"/>
              </a:rPr>
              <a:t>Hand Sanitizer Station</a:t>
            </a:r>
          </a:p>
        </p:txBody>
      </p:sp>
    </p:spTree>
    <p:extLst>
      <p:ext uri="{BB962C8B-B14F-4D97-AF65-F5344CB8AC3E}">
        <p14:creationId xmlns:p14="http://schemas.microsoft.com/office/powerpoint/2010/main" val="277863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576D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74EFFC-10A4-43AD-9F4F-6470585F1031}"/>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FFFFFF"/>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srgbClr val="FFFFFF"/>
              </a:solidFill>
              <a:effectLst/>
              <a:uLnTx/>
              <a:uFillTx/>
              <a:latin typeface="PW Centra No2"/>
              <a:ea typeface="+mn-ea"/>
              <a:cs typeface="+mn-cs"/>
            </a:endParaRPr>
          </a:p>
        </p:txBody>
      </p:sp>
      <p:sp>
        <p:nvSpPr>
          <p:cNvPr id="2" name="Text Placeholder 1">
            <a:extLst>
              <a:ext uri="{FF2B5EF4-FFF2-40B4-BE49-F238E27FC236}">
                <a16:creationId xmlns:a16="http://schemas.microsoft.com/office/drawing/2014/main" id="{3583E6CC-367E-4693-A325-270972050C98}"/>
              </a:ext>
            </a:extLst>
          </p:cNvPr>
          <p:cNvSpPr>
            <a:spLocks noGrp="1"/>
          </p:cNvSpPr>
          <p:nvPr>
            <p:ph type="body" sz="quarter" idx="25"/>
          </p:nvPr>
        </p:nvSpPr>
        <p:spPr>
          <a:xfrm>
            <a:off x="977350" y="3013502"/>
            <a:ext cx="7993930" cy="769441"/>
          </a:xfrm>
        </p:spPr>
        <p:txBody>
          <a:bodyPr/>
          <a:lstStyle/>
          <a:p>
            <a:pPr algn="l">
              <a:lnSpc>
                <a:spcPts val="6000"/>
              </a:lnSpc>
              <a:spcAft>
                <a:spcPts val="1800"/>
              </a:spcAft>
            </a:pPr>
            <a:r>
              <a:rPr lang="en-US" sz="5400"/>
              <a:t>Goal 3: Learn from Peers</a:t>
            </a:r>
          </a:p>
        </p:txBody>
      </p:sp>
      <p:pic>
        <p:nvPicPr>
          <p:cNvPr id="4" name="Graphic 3">
            <a:extLst>
              <a:ext uri="{FF2B5EF4-FFF2-40B4-BE49-F238E27FC236}">
                <a16:creationId xmlns:a16="http://schemas.microsoft.com/office/drawing/2014/main" id="{912865F5-58FE-4301-8A20-10B87FA89EC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 y="6508249"/>
            <a:ext cx="914400" cy="121275"/>
          </a:xfrm>
          <a:prstGeom prst="rect">
            <a:avLst/>
          </a:prstGeom>
        </p:spPr>
      </p:pic>
      <p:pic>
        <p:nvPicPr>
          <p:cNvPr id="5" name="Graphic 4">
            <a:extLst>
              <a:ext uri="{FF2B5EF4-FFF2-40B4-BE49-F238E27FC236}">
                <a16:creationId xmlns:a16="http://schemas.microsoft.com/office/drawing/2014/main" id="{E73F08FB-2C3F-4C4E-95EB-7DD17080F8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0966" y="0"/>
            <a:ext cx="3131034" cy="4338946"/>
          </a:xfrm>
          <a:prstGeom prst="rect">
            <a:avLst/>
          </a:prstGeom>
        </p:spPr>
      </p:pic>
      <p:pic>
        <p:nvPicPr>
          <p:cNvPr id="7" name="Graphic 6">
            <a:extLst>
              <a:ext uri="{FF2B5EF4-FFF2-40B4-BE49-F238E27FC236}">
                <a16:creationId xmlns:a16="http://schemas.microsoft.com/office/drawing/2014/main" id="{E0006988-C6EA-483A-B636-5FEF2DA516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8601250" y="4832767"/>
            <a:ext cx="1355471" cy="2694995"/>
          </a:xfrm>
          <a:prstGeom prst="rect">
            <a:avLst/>
          </a:prstGeom>
        </p:spPr>
      </p:pic>
    </p:spTree>
    <p:extLst>
      <p:ext uri="{BB962C8B-B14F-4D97-AF65-F5344CB8AC3E}">
        <p14:creationId xmlns:p14="http://schemas.microsoft.com/office/powerpoint/2010/main" val="330123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E9032-5104-4794-938B-C52116327EE0}"/>
              </a:ext>
            </a:extLst>
          </p:cNvPr>
          <p:cNvSpPr>
            <a:spLocks noGrp="1"/>
          </p:cNvSpPr>
          <p:nvPr>
            <p:ph type="ctrTitle"/>
          </p:nvPr>
        </p:nvSpPr>
        <p:spPr>
          <a:xfrm>
            <a:off x="12700" y="20158"/>
            <a:ext cx="12192000" cy="6858000"/>
          </a:xfrm>
          <a:solidFill>
            <a:schemeClr val="bg1"/>
          </a:solidFill>
        </p:spPr>
        <p:txBody>
          <a:bodyPr/>
          <a:lstStyle/>
          <a:p>
            <a:br>
              <a:rPr lang="en-US">
                <a:solidFill>
                  <a:schemeClr val="tx1"/>
                </a:solidFill>
              </a:rPr>
            </a:br>
            <a:r>
              <a:rPr lang="en-US">
                <a:solidFill>
                  <a:schemeClr val="tx1"/>
                </a:solidFill>
              </a:rPr>
              <a:t>We are in this together.</a:t>
            </a:r>
            <a:br>
              <a:rPr lang="en-US">
                <a:solidFill>
                  <a:schemeClr val="tx1"/>
                </a:solidFill>
              </a:rPr>
            </a:br>
            <a:endParaRPr lang="en-US">
              <a:solidFill>
                <a:schemeClr val="tx1"/>
              </a:solidFill>
            </a:endParaRPr>
          </a:p>
        </p:txBody>
      </p:sp>
      <p:sp>
        <p:nvSpPr>
          <p:cNvPr id="4" name="Text Placeholder 3">
            <a:extLst>
              <a:ext uri="{FF2B5EF4-FFF2-40B4-BE49-F238E27FC236}">
                <a16:creationId xmlns:a16="http://schemas.microsoft.com/office/drawing/2014/main" id="{51A00012-6C57-4FAC-B28E-54B32EEE8822}"/>
              </a:ext>
            </a:extLst>
          </p:cNvPr>
          <p:cNvSpPr>
            <a:spLocks noGrp="1"/>
          </p:cNvSpPr>
          <p:nvPr>
            <p:ph type="body" sz="quarter" idx="12"/>
          </p:nvPr>
        </p:nvSpPr>
        <p:spPr/>
        <p:txBody>
          <a:bodyPr/>
          <a:lstStyle/>
          <a:p>
            <a:endParaRPr lang="en-US"/>
          </a:p>
        </p:txBody>
      </p:sp>
      <p:sp>
        <p:nvSpPr>
          <p:cNvPr id="6" name="Rectangle 5"/>
          <p:cNvSpPr/>
          <p:nvPr/>
        </p:nvSpPr>
        <p:spPr>
          <a:xfrm>
            <a:off x="351393" y="-918139"/>
            <a:ext cx="2597186" cy="677108"/>
          </a:xfrm>
          <a:prstGeom prst="rect">
            <a:avLst/>
          </a:prstGeom>
          <a:solidFill>
            <a:srgbClr val="5576D1"/>
          </a:solidFill>
        </p:spPr>
        <p:txBody>
          <a:bodyPr wrap="none">
            <a:spAutoFit/>
          </a:bodyPr>
          <a:lstStyle/>
          <a:p>
            <a:pPr lvl="0"/>
            <a:r>
              <a:rPr lang="en-US" sz="1100">
                <a:solidFill>
                  <a:schemeClr val="bg1"/>
                </a:solidFill>
              </a:rPr>
              <a:t>EXAMPLE (copy and paste if desired):</a:t>
            </a:r>
          </a:p>
          <a:p>
            <a:pPr lvl="0"/>
            <a:endParaRPr lang="en-US" sz="1100">
              <a:solidFill>
                <a:schemeClr val="bg1"/>
              </a:solidFill>
            </a:endParaRPr>
          </a:p>
          <a:p>
            <a:pPr lvl="0"/>
            <a:r>
              <a:rPr lang="en-US" sz="1600" b="1">
                <a:solidFill>
                  <a:schemeClr val="bg1"/>
                </a:solidFill>
              </a:rPr>
              <a:t>Subtitle 1 </a:t>
            </a:r>
            <a:r>
              <a:rPr lang="en-US" sz="1600" b="1">
                <a:solidFill>
                  <a:schemeClr val="bg1"/>
                </a:solidFill>
                <a:sym typeface="Symbol" panose="05050102010706020507" pitchFamily="18" charset="2"/>
              </a:rPr>
              <a:t>― Subtitle 2</a:t>
            </a:r>
            <a:endParaRPr lang="en-US" sz="1600" b="1">
              <a:solidFill>
                <a:schemeClr val="bg1"/>
              </a:solidFill>
            </a:endParaRPr>
          </a:p>
        </p:txBody>
      </p:sp>
      <p:pic>
        <p:nvPicPr>
          <p:cNvPr id="11" name="Graphic 10">
            <a:extLst>
              <a:ext uri="{FF2B5EF4-FFF2-40B4-BE49-F238E27FC236}">
                <a16:creationId xmlns:a16="http://schemas.microsoft.com/office/drawing/2014/main" id="{7E3FA029-7438-4678-92ED-68745340BA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8760" y="462526"/>
            <a:ext cx="1554480" cy="204986"/>
          </a:xfrm>
          <a:prstGeom prst="rect">
            <a:avLst/>
          </a:prstGeom>
        </p:spPr>
      </p:pic>
      <p:pic>
        <p:nvPicPr>
          <p:cNvPr id="10" name="Graphic 9">
            <a:extLst>
              <a:ext uri="{FF2B5EF4-FFF2-40B4-BE49-F238E27FC236}">
                <a16:creationId xmlns:a16="http://schemas.microsoft.com/office/drawing/2014/main" id="{3B61CEA0-9E9A-42DE-AEC1-2A833E75E3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3294959" y="193590"/>
            <a:ext cx="5017871" cy="4150997"/>
          </a:xfrm>
          <a:prstGeom prst="rect">
            <a:avLst/>
          </a:prstGeom>
        </p:spPr>
      </p:pic>
      <p:pic>
        <p:nvPicPr>
          <p:cNvPr id="14" name="Graphic 13">
            <a:extLst>
              <a:ext uri="{FF2B5EF4-FFF2-40B4-BE49-F238E27FC236}">
                <a16:creationId xmlns:a16="http://schemas.microsoft.com/office/drawing/2014/main" id="{44CC0309-6134-4F8E-AD5C-72008A0C35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2677182" y="-993943"/>
            <a:ext cx="1355471" cy="2694995"/>
          </a:xfrm>
          <a:prstGeom prst="rect">
            <a:avLst/>
          </a:prstGeom>
        </p:spPr>
      </p:pic>
      <p:pic>
        <p:nvPicPr>
          <p:cNvPr id="15" name="Graphic 14">
            <a:extLst>
              <a:ext uri="{FF2B5EF4-FFF2-40B4-BE49-F238E27FC236}">
                <a16:creationId xmlns:a16="http://schemas.microsoft.com/office/drawing/2014/main" id="{2CC5F48F-F635-4599-9E57-2074F49F53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1759455" y="433666"/>
            <a:ext cx="1355473" cy="2694996"/>
          </a:xfrm>
          <a:prstGeom prst="rect">
            <a:avLst/>
          </a:prstGeom>
        </p:spPr>
      </p:pic>
      <p:pic>
        <p:nvPicPr>
          <p:cNvPr id="16" name="Graphic 15">
            <a:extLst>
              <a:ext uri="{FF2B5EF4-FFF2-40B4-BE49-F238E27FC236}">
                <a16:creationId xmlns:a16="http://schemas.microsoft.com/office/drawing/2014/main" id="{464BAE3E-6ED6-44E5-A497-B7694A8679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200000">
            <a:off x="4500020" y="1103427"/>
            <a:ext cx="1329650" cy="1329650"/>
          </a:xfrm>
          <a:prstGeom prst="rect">
            <a:avLst/>
          </a:prstGeom>
        </p:spPr>
      </p:pic>
      <p:pic>
        <p:nvPicPr>
          <p:cNvPr id="17" name="Graphic 16">
            <a:extLst>
              <a:ext uri="{FF2B5EF4-FFF2-40B4-BE49-F238E27FC236}">
                <a16:creationId xmlns:a16="http://schemas.microsoft.com/office/drawing/2014/main" id="{C3ECD73C-57BC-4239-9312-27443CBC188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08851" y="1017119"/>
            <a:ext cx="1355471" cy="1355471"/>
          </a:xfrm>
          <a:prstGeom prst="rect">
            <a:avLst/>
          </a:prstGeom>
        </p:spPr>
      </p:pic>
      <p:pic>
        <p:nvPicPr>
          <p:cNvPr id="18" name="Graphic 17">
            <a:extLst>
              <a:ext uri="{FF2B5EF4-FFF2-40B4-BE49-F238E27FC236}">
                <a16:creationId xmlns:a16="http://schemas.microsoft.com/office/drawing/2014/main" id="{1CABF0F2-8FAE-4BB9-BAC4-130292F07E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7349230" y="-316209"/>
            <a:ext cx="1310275" cy="2694997"/>
          </a:xfrm>
          <a:prstGeom prst="rect">
            <a:avLst/>
          </a:prstGeom>
        </p:spPr>
      </p:pic>
      <p:pic>
        <p:nvPicPr>
          <p:cNvPr id="19" name="Graphic 18">
            <a:extLst>
              <a:ext uri="{FF2B5EF4-FFF2-40B4-BE49-F238E27FC236}">
                <a16:creationId xmlns:a16="http://schemas.microsoft.com/office/drawing/2014/main" id="{3C827C58-D6C9-4DC3-8818-DB8083805C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94425" y="3430525"/>
            <a:ext cx="1310275" cy="2694997"/>
          </a:xfrm>
          <a:prstGeom prst="rect">
            <a:avLst/>
          </a:prstGeom>
        </p:spPr>
      </p:pic>
      <p:pic>
        <p:nvPicPr>
          <p:cNvPr id="3" name="Picture 2">
            <a:extLst>
              <a:ext uri="{FF2B5EF4-FFF2-40B4-BE49-F238E27FC236}">
                <a16:creationId xmlns:a16="http://schemas.microsoft.com/office/drawing/2014/main" id="{FB2A6EF1-C220-4D5B-9F68-9EF7AA9811A7}"/>
              </a:ext>
            </a:extLst>
          </p:cNvPr>
          <p:cNvPicPr>
            <a:picLocks noChangeAspect="1"/>
          </p:cNvPicPr>
          <p:nvPr/>
        </p:nvPicPr>
        <p:blipFill rotWithShape="1">
          <a:blip r:embed="rId15"/>
          <a:srcRect l="17083" t="39609" r="15000" b="40621"/>
          <a:stretch/>
        </p:blipFill>
        <p:spPr>
          <a:xfrm>
            <a:off x="1768651" y="4100287"/>
            <a:ext cx="8280400" cy="1355471"/>
          </a:xfrm>
          <a:prstGeom prst="rect">
            <a:avLst/>
          </a:prstGeom>
        </p:spPr>
      </p:pic>
    </p:spTree>
    <p:extLst>
      <p:ext uri="{BB962C8B-B14F-4D97-AF65-F5344CB8AC3E}">
        <p14:creationId xmlns:p14="http://schemas.microsoft.com/office/powerpoint/2010/main" val="192156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67360" y="457200"/>
            <a:ext cx="10235514" cy="369332"/>
          </a:xfrm>
        </p:spPr>
        <p:txBody>
          <a:bodyPr/>
          <a:lstStyle/>
          <a:p>
            <a:r>
              <a:rPr lang="en-US" sz="2400"/>
              <a:t>Capacity Process</a:t>
            </a:r>
          </a:p>
        </p:txBody>
      </p:sp>
      <p:sp>
        <p:nvSpPr>
          <p:cNvPr id="3" name="TextBox 2">
            <a:extLst>
              <a:ext uri="{FF2B5EF4-FFF2-40B4-BE49-F238E27FC236}">
                <a16:creationId xmlns:a16="http://schemas.microsoft.com/office/drawing/2014/main" id="{D51D31C6-AB13-4355-AD1F-5E47A7010AC1}"/>
              </a:ext>
            </a:extLst>
          </p:cNvPr>
          <p:cNvSpPr txBox="1"/>
          <p:nvPr/>
        </p:nvSpPr>
        <p:spPr>
          <a:xfrm>
            <a:off x="3482908" y="3186584"/>
            <a:ext cx="2377440" cy="2031325"/>
          </a:xfrm>
          <a:prstGeom prst="rect">
            <a:avLst/>
          </a:prstGeom>
          <a:noFill/>
        </p:spPr>
        <p:txBody>
          <a:bodyPr wrap="square" lIns="0" tIns="0" rIns="0" bIns="0" rtlCol="0">
            <a:spAutoFit/>
          </a:bodyPr>
          <a:lstStyle/>
          <a:p>
            <a:pPr algn="l"/>
            <a:r>
              <a:rPr lang="en-US" b="1">
                <a:solidFill>
                  <a:schemeClr val="accent4"/>
                </a:solidFill>
              </a:rPr>
              <a:t>Analyze the current class schedule to establish demand</a:t>
            </a:r>
          </a:p>
          <a:p>
            <a:pPr algn="l"/>
            <a:endParaRPr lang="en-US" b="1"/>
          </a:p>
          <a:p>
            <a:pPr algn="l"/>
            <a:endParaRPr lang="en-US"/>
          </a:p>
          <a:p>
            <a:pPr algn="l"/>
            <a:r>
              <a:rPr lang="en-US" sz="1400"/>
              <a:t>Outcome: # of students scheduled to be in class during each period</a:t>
            </a:r>
          </a:p>
        </p:txBody>
      </p:sp>
      <p:sp>
        <p:nvSpPr>
          <p:cNvPr id="7" name="TextBox 6">
            <a:extLst>
              <a:ext uri="{FF2B5EF4-FFF2-40B4-BE49-F238E27FC236}">
                <a16:creationId xmlns:a16="http://schemas.microsoft.com/office/drawing/2014/main" id="{C001A47B-422F-481B-BB51-D11F908CABB1}"/>
              </a:ext>
            </a:extLst>
          </p:cNvPr>
          <p:cNvSpPr txBox="1"/>
          <p:nvPr/>
        </p:nvSpPr>
        <p:spPr>
          <a:xfrm>
            <a:off x="563722" y="3186583"/>
            <a:ext cx="2377440" cy="2031325"/>
          </a:xfrm>
          <a:prstGeom prst="rect">
            <a:avLst/>
          </a:prstGeom>
          <a:noFill/>
        </p:spPr>
        <p:txBody>
          <a:bodyPr wrap="square" lIns="0" tIns="0" rIns="0" bIns="0" rtlCol="0">
            <a:spAutoFit/>
          </a:bodyPr>
          <a:lstStyle/>
          <a:p>
            <a:pPr algn="l"/>
            <a:r>
              <a:rPr lang="en-US" b="1">
                <a:solidFill>
                  <a:schemeClr val="accent4"/>
                </a:solidFill>
              </a:rPr>
              <a:t>Assess the capacity Providence Campus</a:t>
            </a:r>
          </a:p>
          <a:p>
            <a:pPr algn="l"/>
            <a:endParaRPr lang="en-US" b="1"/>
          </a:p>
          <a:p>
            <a:pPr algn="l"/>
            <a:endParaRPr lang="en-US"/>
          </a:p>
          <a:p>
            <a:pPr algn="l"/>
            <a:endParaRPr lang="en-US"/>
          </a:p>
          <a:p>
            <a:pPr algn="l"/>
            <a:r>
              <a:rPr lang="en-US" sz="1400"/>
              <a:t>Outcome: # of students who can fit with physical distancing guidelines</a:t>
            </a:r>
          </a:p>
        </p:txBody>
      </p:sp>
      <p:sp>
        <p:nvSpPr>
          <p:cNvPr id="8" name="TextBox 7">
            <a:extLst>
              <a:ext uri="{FF2B5EF4-FFF2-40B4-BE49-F238E27FC236}">
                <a16:creationId xmlns:a16="http://schemas.microsoft.com/office/drawing/2014/main" id="{00E3FBDC-805C-443B-9316-935328B4CF86}"/>
              </a:ext>
            </a:extLst>
          </p:cNvPr>
          <p:cNvSpPr txBox="1"/>
          <p:nvPr/>
        </p:nvSpPr>
        <p:spPr>
          <a:xfrm>
            <a:off x="6402094" y="3186583"/>
            <a:ext cx="2377440" cy="2246769"/>
          </a:xfrm>
          <a:prstGeom prst="rect">
            <a:avLst/>
          </a:prstGeom>
          <a:noFill/>
        </p:spPr>
        <p:txBody>
          <a:bodyPr wrap="square" lIns="0" tIns="0" rIns="0" bIns="0" rtlCol="0">
            <a:spAutoFit/>
          </a:bodyPr>
          <a:lstStyle/>
          <a:p>
            <a:pPr algn="l"/>
            <a:r>
              <a:rPr lang="en-US" b="1">
                <a:solidFill>
                  <a:schemeClr val="accent4"/>
                </a:solidFill>
              </a:rPr>
              <a:t>Compare the capacity and demand to establish the shortfall</a:t>
            </a:r>
          </a:p>
          <a:p>
            <a:pPr algn="l"/>
            <a:endParaRPr lang="en-US" b="1"/>
          </a:p>
          <a:p>
            <a:pPr algn="l"/>
            <a:r>
              <a:rPr lang="en-US" sz="1400"/>
              <a:t>Outcome: # of students who don’t fit in the classroom after accounting for physical distancing</a:t>
            </a:r>
          </a:p>
        </p:txBody>
      </p:sp>
      <p:sp>
        <p:nvSpPr>
          <p:cNvPr id="9" name="TextBox 8">
            <a:extLst>
              <a:ext uri="{FF2B5EF4-FFF2-40B4-BE49-F238E27FC236}">
                <a16:creationId xmlns:a16="http://schemas.microsoft.com/office/drawing/2014/main" id="{CBEE3606-5D35-47A9-B29A-C3288C211A37}"/>
              </a:ext>
            </a:extLst>
          </p:cNvPr>
          <p:cNvSpPr txBox="1"/>
          <p:nvPr/>
        </p:nvSpPr>
        <p:spPr>
          <a:xfrm>
            <a:off x="9321281" y="3186583"/>
            <a:ext cx="2377440" cy="2462213"/>
          </a:xfrm>
          <a:prstGeom prst="rect">
            <a:avLst/>
          </a:prstGeom>
          <a:noFill/>
        </p:spPr>
        <p:txBody>
          <a:bodyPr wrap="square" lIns="0" tIns="0" rIns="0" bIns="0" rtlCol="0">
            <a:spAutoFit/>
          </a:bodyPr>
          <a:lstStyle/>
          <a:p>
            <a:pPr algn="l"/>
            <a:r>
              <a:rPr lang="en-US" b="1">
                <a:solidFill>
                  <a:schemeClr val="accent4"/>
                </a:solidFill>
              </a:rPr>
              <a:t>Develop strategies to make up the shortfall</a:t>
            </a:r>
          </a:p>
          <a:p>
            <a:pPr algn="l"/>
            <a:endParaRPr lang="en-US" b="1"/>
          </a:p>
          <a:p>
            <a:pPr algn="l"/>
            <a:endParaRPr lang="en-US"/>
          </a:p>
          <a:p>
            <a:pPr algn="l"/>
            <a:endParaRPr lang="en-US"/>
          </a:p>
          <a:p>
            <a:pPr algn="l"/>
            <a:r>
              <a:rPr lang="en-US" sz="1400"/>
              <a:t>Outcome: Options to reduce demand on the Providence Campus and repurpose  additional space for instruction</a:t>
            </a:r>
          </a:p>
        </p:txBody>
      </p:sp>
      <p:pic>
        <p:nvPicPr>
          <p:cNvPr id="11" name="Graphic 10" descr="Clock">
            <a:extLst>
              <a:ext uri="{FF2B5EF4-FFF2-40B4-BE49-F238E27FC236}">
                <a16:creationId xmlns:a16="http://schemas.microsoft.com/office/drawing/2014/main" id="{CEC23D08-F10A-4729-8A34-48CBC467B8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3629" y="1847642"/>
            <a:ext cx="914400" cy="914400"/>
          </a:xfrm>
          <a:prstGeom prst="rect">
            <a:avLst/>
          </a:prstGeom>
        </p:spPr>
      </p:pic>
      <p:pic>
        <p:nvPicPr>
          <p:cNvPr id="13" name="Graphic 12" descr="Classroom">
            <a:extLst>
              <a:ext uri="{FF2B5EF4-FFF2-40B4-BE49-F238E27FC236}">
                <a16:creationId xmlns:a16="http://schemas.microsoft.com/office/drawing/2014/main" id="{A2621F71-1B22-4349-B85E-254D07B059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5438" y="1880299"/>
            <a:ext cx="914400" cy="914400"/>
          </a:xfrm>
          <a:prstGeom prst="rect">
            <a:avLst/>
          </a:prstGeom>
        </p:spPr>
      </p:pic>
      <p:pic>
        <p:nvPicPr>
          <p:cNvPr id="15" name="Graphic 14" descr="Bar graph with downward trend">
            <a:extLst>
              <a:ext uri="{FF2B5EF4-FFF2-40B4-BE49-F238E27FC236}">
                <a16:creationId xmlns:a16="http://schemas.microsoft.com/office/drawing/2014/main" id="{F02BC6FA-B50B-490E-BDB0-D4B8500E0F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76414" y="1880299"/>
            <a:ext cx="914400" cy="914400"/>
          </a:xfrm>
          <a:prstGeom prst="rect">
            <a:avLst/>
          </a:prstGeom>
        </p:spPr>
      </p:pic>
      <p:pic>
        <p:nvPicPr>
          <p:cNvPr id="17" name="Graphic 16" descr="Playbook">
            <a:extLst>
              <a:ext uri="{FF2B5EF4-FFF2-40B4-BE49-F238E27FC236}">
                <a16:creationId xmlns:a16="http://schemas.microsoft.com/office/drawing/2014/main" id="{9A10BC6F-1625-42F4-BAF6-456F9E8BD8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54605" y="1880299"/>
            <a:ext cx="914400" cy="914400"/>
          </a:xfrm>
          <a:prstGeom prst="rect">
            <a:avLst/>
          </a:prstGeom>
        </p:spPr>
      </p:pic>
      <p:pic>
        <p:nvPicPr>
          <p:cNvPr id="14" name="Graphic 13">
            <a:extLst>
              <a:ext uri="{FF2B5EF4-FFF2-40B4-BE49-F238E27FC236}">
                <a16:creationId xmlns:a16="http://schemas.microsoft.com/office/drawing/2014/main" id="{DF9C06E8-3022-4ABE-954F-E58A3972E8B4}"/>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7200" y="6508249"/>
            <a:ext cx="914400" cy="121275"/>
          </a:xfrm>
          <a:prstGeom prst="rect">
            <a:avLst/>
          </a:prstGeom>
        </p:spPr>
      </p:pic>
      <p:pic>
        <p:nvPicPr>
          <p:cNvPr id="16" name="Picture 15">
            <a:extLst>
              <a:ext uri="{FF2B5EF4-FFF2-40B4-BE49-F238E27FC236}">
                <a16:creationId xmlns:a16="http://schemas.microsoft.com/office/drawing/2014/main" id="{B1D28799-B99A-4761-9C28-D6CC06F81821}"/>
              </a:ext>
            </a:extLst>
          </p:cNvPr>
          <p:cNvPicPr>
            <a:picLocks noChangeAspect="1"/>
          </p:cNvPicPr>
          <p:nvPr/>
        </p:nvPicPr>
        <p:blipFill rotWithShape="1">
          <a:blip r:embed="rId13"/>
          <a:srcRect l="17083" t="39609" r="15000" b="40621"/>
          <a:stretch/>
        </p:blipFill>
        <p:spPr>
          <a:xfrm>
            <a:off x="7590814" y="219167"/>
            <a:ext cx="4188703" cy="685675"/>
          </a:xfrm>
          <a:prstGeom prst="rect">
            <a:avLst/>
          </a:prstGeom>
        </p:spPr>
      </p:pic>
    </p:spTree>
    <p:extLst>
      <p:ext uri="{BB962C8B-B14F-4D97-AF65-F5344CB8AC3E}">
        <p14:creationId xmlns:p14="http://schemas.microsoft.com/office/powerpoint/2010/main" val="101327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668F47D4-AE78-4E38-92F7-EA0F85CEB39C}"/>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199" y="457200"/>
            <a:ext cx="6822489" cy="369332"/>
          </a:xfrm>
        </p:spPr>
        <p:txBody>
          <a:bodyPr/>
          <a:lstStyle/>
          <a:p>
            <a:r>
              <a:rPr lang="en-US" sz="2400"/>
              <a:t>Classroom Capacity Schemes</a:t>
            </a:r>
          </a:p>
        </p:txBody>
      </p:sp>
      <p:sp>
        <p:nvSpPr>
          <p:cNvPr id="9" name="Subtitle 5">
            <a:extLst>
              <a:ext uri="{FF2B5EF4-FFF2-40B4-BE49-F238E27FC236}">
                <a16:creationId xmlns:a16="http://schemas.microsoft.com/office/drawing/2014/main" id="{556E7E8E-2D44-4485-ACE3-62962DB15180}"/>
              </a:ext>
            </a:extLst>
          </p:cNvPr>
          <p:cNvSpPr txBox="1">
            <a:spLocks/>
          </p:cNvSpPr>
          <p:nvPr/>
        </p:nvSpPr>
        <p:spPr>
          <a:xfrm>
            <a:off x="457200" y="5275687"/>
            <a:ext cx="2808514" cy="246221"/>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baseline="0">
                <a:solidFill>
                  <a:schemeClr val="tx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t>DENSE</a:t>
            </a:r>
          </a:p>
        </p:txBody>
      </p:sp>
      <p:sp>
        <p:nvSpPr>
          <p:cNvPr id="10" name="Subtitle 5">
            <a:extLst>
              <a:ext uri="{FF2B5EF4-FFF2-40B4-BE49-F238E27FC236}">
                <a16:creationId xmlns:a16="http://schemas.microsoft.com/office/drawing/2014/main" id="{CF2ED072-53EA-4543-A4A6-2ED0C62200AF}"/>
              </a:ext>
            </a:extLst>
          </p:cNvPr>
          <p:cNvSpPr txBox="1">
            <a:spLocks/>
          </p:cNvSpPr>
          <p:nvPr/>
        </p:nvSpPr>
        <p:spPr>
          <a:xfrm>
            <a:off x="4562669" y="5275687"/>
            <a:ext cx="2509936" cy="246221"/>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baseline="0">
                <a:solidFill>
                  <a:schemeClr val="tx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t>MEDIUM</a:t>
            </a:r>
          </a:p>
        </p:txBody>
      </p:sp>
      <p:sp>
        <p:nvSpPr>
          <p:cNvPr id="11" name="Subtitle 5">
            <a:extLst>
              <a:ext uri="{FF2B5EF4-FFF2-40B4-BE49-F238E27FC236}">
                <a16:creationId xmlns:a16="http://schemas.microsoft.com/office/drawing/2014/main" id="{D7454FC1-CB3E-4BD6-B47C-3D34338E479D}"/>
              </a:ext>
            </a:extLst>
          </p:cNvPr>
          <p:cNvSpPr txBox="1">
            <a:spLocks/>
          </p:cNvSpPr>
          <p:nvPr/>
        </p:nvSpPr>
        <p:spPr>
          <a:xfrm>
            <a:off x="8369560" y="5275687"/>
            <a:ext cx="2612571" cy="246221"/>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baseline="0">
                <a:solidFill>
                  <a:schemeClr val="tx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t>SPARSE</a:t>
            </a:r>
          </a:p>
        </p:txBody>
      </p:sp>
      <p:sp>
        <p:nvSpPr>
          <p:cNvPr id="8" name="Subtitle 5">
            <a:extLst>
              <a:ext uri="{FF2B5EF4-FFF2-40B4-BE49-F238E27FC236}">
                <a16:creationId xmlns:a16="http://schemas.microsoft.com/office/drawing/2014/main" id="{B0496691-DDC6-4F58-817C-1EA5A7A5B371}"/>
              </a:ext>
            </a:extLst>
          </p:cNvPr>
          <p:cNvSpPr txBox="1">
            <a:spLocks/>
          </p:cNvSpPr>
          <p:nvPr/>
        </p:nvSpPr>
        <p:spPr>
          <a:xfrm>
            <a:off x="457199" y="1049861"/>
            <a:ext cx="10524931" cy="430887"/>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baseline="0">
                <a:solidFill>
                  <a:schemeClr val="tx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0"/>
              <a:t>This study includes </a:t>
            </a:r>
            <a:r>
              <a:rPr lang="en-US" sz="1400"/>
              <a:t>three capacity schemes </a:t>
            </a:r>
            <a:r>
              <a:rPr lang="en-US" sz="1400" b="0"/>
              <a:t>for typical classrooms. Each scheme provides a minimum of 6’ distancing between student desks in the seated position. The Medium and Sparse options also provide a circulation corridor between the 6’ circles.</a:t>
            </a:r>
          </a:p>
        </p:txBody>
      </p:sp>
      <p:cxnSp>
        <p:nvCxnSpPr>
          <p:cNvPr id="4" name="Straight Connector 3">
            <a:extLst>
              <a:ext uri="{FF2B5EF4-FFF2-40B4-BE49-F238E27FC236}">
                <a16:creationId xmlns:a16="http://schemas.microsoft.com/office/drawing/2014/main" id="{C9A6E2A4-ADD5-4465-9265-711718C6DDC7}"/>
              </a:ext>
            </a:extLst>
          </p:cNvPr>
          <p:cNvCxnSpPr>
            <a:cxnSpLocks/>
          </p:cNvCxnSpPr>
          <p:nvPr/>
        </p:nvCxnSpPr>
        <p:spPr>
          <a:xfrm>
            <a:off x="784225" y="4607511"/>
            <a:ext cx="2287449"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75678619-F235-4FC8-B9A3-4E69A07940DB}"/>
              </a:ext>
            </a:extLst>
          </p:cNvPr>
          <p:cNvCxnSpPr>
            <a:cxnSpLocks/>
          </p:cNvCxnSpPr>
          <p:nvPr/>
        </p:nvCxnSpPr>
        <p:spPr>
          <a:xfrm>
            <a:off x="4664075" y="4607511"/>
            <a:ext cx="2269385"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3E299641-AB5E-4013-B712-C48CED453E56}"/>
              </a:ext>
            </a:extLst>
          </p:cNvPr>
          <p:cNvCxnSpPr>
            <a:cxnSpLocks/>
          </p:cNvCxnSpPr>
          <p:nvPr/>
        </p:nvCxnSpPr>
        <p:spPr>
          <a:xfrm>
            <a:off x="8509000" y="4607511"/>
            <a:ext cx="2286246"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8" name="Subtitle 5">
            <a:extLst>
              <a:ext uri="{FF2B5EF4-FFF2-40B4-BE49-F238E27FC236}">
                <a16:creationId xmlns:a16="http://schemas.microsoft.com/office/drawing/2014/main" id="{05784B59-C6EB-46B6-93EF-4AAADB4D3FB4}"/>
              </a:ext>
            </a:extLst>
          </p:cNvPr>
          <p:cNvSpPr txBox="1">
            <a:spLocks/>
          </p:cNvSpPr>
          <p:nvPr/>
        </p:nvSpPr>
        <p:spPr>
          <a:xfrm>
            <a:off x="676469" y="4652248"/>
            <a:ext cx="2509936" cy="184666"/>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baseline="0">
                <a:solidFill>
                  <a:schemeClr val="tx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200" b="0">
                <a:solidFill>
                  <a:srgbClr val="FF0000"/>
                </a:solidFill>
              </a:rPr>
              <a:t>Teaching wall assumption</a:t>
            </a:r>
          </a:p>
        </p:txBody>
      </p:sp>
      <p:sp>
        <p:nvSpPr>
          <p:cNvPr id="14" name="TextBox 1">
            <a:extLst>
              <a:ext uri="{FF2B5EF4-FFF2-40B4-BE49-F238E27FC236}">
                <a16:creationId xmlns:a16="http://schemas.microsoft.com/office/drawing/2014/main" id="{9AD242D6-124B-4AFF-906F-DE09EB59C4D6}"/>
              </a:ext>
            </a:extLst>
          </p:cNvPr>
          <p:cNvSpPr txBox="1"/>
          <p:nvPr/>
        </p:nvSpPr>
        <p:spPr>
          <a:xfrm>
            <a:off x="600183" y="5592695"/>
            <a:ext cx="2655531"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i="1">
                <a:solidFill>
                  <a:schemeClr val="accent4"/>
                </a:solidFill>
              </a:rPr>
              <a:t>37% </a:t>
            </a:r>
            <a:r>
              <a:rPr lang="en-US" sz="1400" i="1"/>
              <a:t>reduction vs existing </a:t>
            </a:r>
          </a:p>
          <a:p>
            <a:pPr algn="ctr"/>
            <a:r>
              <a:rPr lang="en-US" sz="1400" i="1"/>
              <a:t>when applied to entire campus</a:t>
            </a:r>
          </a:p>
        </p:txBody>
      </p:sp>
      <p:sp>
        <p:nvSpPr>
          <p:cNvPr id="16" name="TextBox 15">
            <a:extLst>
              <a:ext uri="{FF2B5EF4-FFF2-40B4-BE49-F238E27FC236}">
                <a16:creationId xmlns:a16="http://schemas.microsoft.com/office/drawing/2014/main" id="{A5BE551E-9F65-4397-8C5E-4C85018A85EB}"/>
              </a:ext>
            </a:extLst>
          </p:cNvPr>
          <p:cNvSpPr txBox="1"/>
          <p:nvPr/>
        </p:nvSpPr>
        <p:spPr>
          <a:xfrm>
            <a:off x="4489871" y="5592695"/>
            <a:ext cx="2655531"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i="1">
                <a:solidFill>
                  <a:schemeClr val="accent4"/>
                </a:solidFill>
              </a:rPr>
              <a:t>56% </a:t>
            </a:r>
            <a:r>
              <a:rPr lang="en-US" sz="1400" i="1"/>
              <a:t>reduction vs existing </a:t>
            </a:r>
          </a:p>
          <a:p>
            <a:pPr algn="ctr"/>
            <a:r>
              <a:rPr lang="en-US" sz="1400" i="1"/>
              <a:t>when applied to entire campus</a:t>
            </a:r>
          </a:p>
        </p:txBody>
      </p:sp>
      <p:sp>
        <p:nvSpPr>
          <p:cNvPr id="17" name="TextBox 16">
            <a:extLst>
              <a:ext uri="{FF2B5EF4-FFF2-40B4-BE49-F238E27FC236}">
                <a16:creationId xmlns:a16="http://schemas.microsoft.com/office/drawing/2014/main" id="{B494648C-5800-408B-A3F9-57085EF9B64F}"/>
              </a:ext>
            </a:extLst>
          </p:cNvPr>
          <p:cNvSpPr txBox="1"/>
          <p:nvPr/>
        </p:nvSpPr>
        <p:spPr>
          <a:xfrm>
            <a:off x="8348079" y="5592694"/>
            <a:ext cx="2655531"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i="1">
                <a:solidFill>
                  <a:schemeClr val="accent4"/>
                </a:solidFill>
              </a:rPr>
              <a:t>68% </a:t>
            </a:r>
            <a:r>
              <a:rPr lang="en-US" sz="1400" i="1"/>
              <a:t>reduction vs existing </a:t>
            </a:r>
          </a:p>
          <a:p>
            <a:pPr algn="ctr"/>
            <a:r>
              <a:rPr lang="en-US" sz="1400" i="1"/>
              <a:t>when applied to entire campus</a:t>
            </a:r>
          </a:p>
        </p:txBody>
      </p:sp>
      <p:pic>
        <p:nvPicPr>
          <p:cNvPr id="19" name="Graphic 18">
            <a:extLst>
              <a:ext uri="{FF2B5EF4-FFF2-40B4-BE49-F238E27FC236}">
                <a16:creationId xmlns:a16="http://schemas.microsoft.com/office/drawing/2014/main" id="{6A032547-A56A-40C6-B511-5F56EED9570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200" y="6508249"/>
            <a:ext cx="914400" cy="121275"/>
          </a:xfrm>
          <a:prstGeom prst="rect">
            <a:avLst/>
          </a:prstGeom>
        </p:spPr>
      </p:pic>
      <p:sp>
        <p:nvSpPr>
          <p:cNvPr id="20" name="Subtitle 5">
            <a:extLst>
              <a:ext uri="{FF2B5EF4-FFF2-40B4-BE49-F238E27FC236}">
                <a16:creationId xmlns:a16="http://schemas.microsoft.com/office/drawing/2014/main" id="{181A30E0-7A1A-4A5E-9423-ABCA505826B7}"/>
              </a:ext>
            </a:extLst>
          </p:cNvPr>
          <p:cNvSpPr txBox="1">
            <a:spLocks/>
          </p:cNvSpPr>
          <p:nvPr/>
        </p:nvSpPr>
        <p:spPr>
          <a:xfrm>
            <a:off x="457199" y="1824670"/>
            <a:ext cx="6822489" cy="215444"/>
          </a:xfrm>
          <a:prstGeom prst="rect">
            <a:avLst/>
          </a:prstGeom>
        </p:spPr>
        <p:txBody>
          <a:bodyPr vert="horz"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baseline="0">
                <a:solidFill>
                  <a:schemeClr val="tx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a:t>Typical Wheeler School Classroom (Morgan 106): 388 Sf</a:t>
            </a:r>
          </a:p>
        </p:txBody>
      </p:sp>
      <p:pic>
        <p:nvPicPr>
          <p:cNvPr id="22" name="Picture 21">
            <a:extLst>
              <a:ext uri="{FF2B5EF4-FFF2-40B4-BE49-F238E27FC236}">
                <a16:creationId xmlns:a16="http://schemas.microsoft.com/office/drawing/2014/main" id="{96DDD9DF-8646-480A-A55C-73AE5F1ADCFB}"/>
              </a:ext>
            </a:extLst>
          </p:cNvPr>
          <p:cNvPicPr>
            <a:picLocks noChangeAspect="1"/>
          </p:cNvPicPr>
          <p:nvPr/>
        </p:nvPicPr>
        <p:blipFill rotWithShape="1">
          <a:blip r:embed="rId7"/>
          <a:srcRect l="17083" t="39609" r="15000" b="40621"/>
          <a:stretch/>
        </p:blipFill>
        <p:spPr>
          <a:xfrm>
            <a:off x="7590814" y="219167"/>
            <a:ext cx="4188703" cy="685675"/>
          </a:xfrm>
          <a:prstGeom prst="rect">
            <a:avLst/>
          </a:prstGeom>
        </p:spPr>
      </p:pic>
    </p:spTree>
    <p:extLst>
      <p:ext uri="{BB962C8B-B14F-4D97-AF65-F5344CB8AC3E}">
        <p14:creationId xmlns:p14="http://schemas.microsoft.com/office/powerpoint/2010/main" val="379800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68C99F-2181-46C1-96B6-5D73BB36F221}"/>
              </a:ext>
            </a:extLst>
          </p:cNvPr>
          <p:cNvSpPr>
            <a:spLocks noGrp="1"/>
          </p:cNvSpPr>
          <p:nvPr>
            <p:ph type="ctrTitle"/>
          </p:nvPr>
        </p:nvSpPr>
        <p:spPr>
          <a:xfrm>
            <a:off x="-4050" y="2618750"/>
            <a:ext cx="12192000" cy="1617450"/>
          </a:xfrm>
          <a:noFill/>
        </p:spPr>
        <p:txBody>
          <a:bodyPr>
            <a:normAutofit fontScale="90000"/>
          </a:bodyPr>
          <a:lstStyle/>
          <a:p>
            <a:r>
              <a:rPr lang="en-US" sz="4400">
                <a:solidFill>
                  <a:schemeClr val="tx1"/>
                </a:solidFill>
              </a:rPr>
              <a:t>Goal 3: </a:t>
            </a:r>
            <a:r>
              <a:rPr lang="en-US" sz="4400" b="0">
                <a:solidFill>
                  <a:schemeClr val="tx1"/>
                </a:solidFill>
              </a:rPr>
              <a:t>Learn from your peers</a:t>
            </a:r>
          </a:p>
        </p:txBody>
      </p:sp>
      <p:pic>
        <p:nvPicPr>
          <p:cNvPr id="22" name="Graphic 21">
            <a:extLst>
              <a:ext uri="{FF2B5EF4-FFF2-40B4-BE49-F238E27FC236}">
                <a16:creationId xmlns:a16="http://schemas.microsoft.com/office/drawing/2014/main" id="{345F5A56-E658-4AAB-B13A-2E2E38285B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8760" y="462526"/>
            <a:ext cx="1554480" cy="204986"/>
          </a:xfrm>
          <a:prstGeom prst="rect">
            <a:avLst/>
          </a:prstGeom>
        </p:spPr>
      </p:pic>
      <p:pic>
        <p:nvPicPr>
          <p:cNvPr id="4" name="Graphic 3">
            <a:extLst>
              <a:ext uri="{FF2B5EF4-FFF2-40B4-BE49-F238E27FC236}">
                <a16:creationId xmlns:a16="http://schemas.microsoft.com/office/drawing/2014/main" id="{0E559A03-0776-4DCA-A5F1-9C2CA44001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3294959" y="193590"/>
            <a:ext cx="5017871" cy="4150997"/>
          </a:xfrm>
          <a:prstGeom prst="rect">
            <a:avLst/>
          </a:prstGeom>
        </p:spPr>
      </p:pic>
      <p:pic>
        <p:nvPicPr>
          <p:cNvPr id="24" name="Graphic 23">
            <a:extLst>
              <a:ext uri="{FF2B5EF4-FFF2-40B4-BE49-F238E27FC236}">
                <a16:creationId xmlns:a16="http://schemas.microsoft.com/office/drawing/2014/main" id="{4BDF09E2-2815-4A58-B872-DF3A23782F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94425" y="3430525"/>
            <a:ext cx="1310275" cy="2694997"/>
          </a:xfrm>
          <a:prstGeom prst="rect">
            <a:avLst/>
          </a:prstGeom>
        </p:spPr>
      </p:pic>
      <p:pic>
        <p:nvPicPr>
          <p:cNvPr id="11" name="Picture 10">
            <a:extLst>
              <a:ext uri="{FF2B5EF4-FFF2-40B4-BE49-F238E27FC236}">
                <a16:creationId xmlns:a16="http://schemas.microsoft.com/office/drawing/2014/main" id="{CF4ABDAC-A1A4-4BC1-90EE-3B2B2D06D52A}"/>
              </a:ext>
            </a:extLst>
          </p:cNvPr>
          <p:cNvPicPr>
            <a:picLocks noChangeAspect="1"/>
          </p:cNvPicPr>
          <p:nvPr/>
        </p:nvPicPr>
        <p:blipFill rotWithShape="1">
          <a:blip r:embed="rId9"/>
          <a:srcRect l="17083" t="39609" r="15000" b="40621"/>
          <a:stretch/>
        </p:blipFill>
        <p:spPr>
          <a:xfrm>
            <a:off x="1951750" y="3746988"/>
            <a:ext cx="8280400" cy="1355471"/>
          </a:xfrm>
          <a:prstGeom prst="rect">
            <a:avLst/>
          </a:prstGeom>
        </p:spPr>
      </p:pic>
    </p:spTree>
    <p:extLst>
      <p:ext uri="{BB962C8B-B14F-4D97-AF65-F5344CB8AC3E}">
        <p14:creationId xmlns:p14="http://schemas.microsoft.com/office/powerpoint/2010/main" val="167014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able, laptop, computer, group&#10;&#10;Description automatically generated">
            <a:extLst>
              <a:ext uri="{FF2B5EF4-FFF2-40B4-BE49-F238E27FC236}">
                <a16:creationId xmlns:a16="http://schemas.microsoft.com/office/drawing/2014/main" id="{A2668069-E648-4663-B16B-E3E6ACAD81E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199" y="457200"/>
            <a:ext cx="6822489" cy="369332"/>
          </a:xfrm>
        </p:spPr>
        <p:txBody>
          <a:bodyPr/>
          <a:lstStyle/>
          <a:p>
            <a:r>
              <a:rPr lang="en-US" sz="2400"/>
              <a:t>Special Teaching Spaces</a:t>
            </a:r>
          </a:p>
        </p:txBody>
      </p:sp>
      <p:sp>
        <p:nvSpPr>
          <p:cNvPr id="7" name="Subtitle 5">
            <a:extLst>
              <a:ext uri="{FF2B5EF4-FFF2-40B4-BE49-F238E27FC236}">
                <a16:creationId xmlns:a16="http://schemas.microsoft.com/office/drawing/2014/main" id="{C5C945AB-F7D3-4899-A25C-BFE01E5985E2}"/>
              </a:ext>
            </a:extLst>
          </p:cNvPr>
          <p:cNvSpPr txBox="1">
            <a:spLocks/>
          </p:cNvSpPr>
          <p:nvPr/>
        </p:nvSpPr>
        <p:spPr>
          <a:xfrm>
            <a:off x="4216399" y="6019621"/>
            <a:ext cx="3375025" cy="307777"/>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baseline="0">
                <a:solidFill>
                  <a:schemeClr val="tx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a:t>SCIENCE</a:t>
            </a:r>
          </a:p>
        </p:txBody>
      </p:sp>
      <p:sp>
        <p:nvSpPr>
          <p:cNvPr id="9" name="Subtitle 5">
            <a:extLst>
              <a:ext uri="{FF2B5EF4-FFF2-40B4-BE49-F238E27FC236}">
                <a16:creationId xmlns:a16="http://schemas.microsoft.com/office/drawing/2014/main" id="{257D0651-03D1-4C6C-8CD0-3BE0CACB9D61}"/>
              </a:ext>
            </a:extLst>
          </p:cNvPr>
          <p:cNvSpPr txBox="1">
            <a:spLocks/>
          </p:cNvSpPr>
          <p:nvPr/>
        </p:nvSpPr>
        <p:spPr>
          <a:xfrm>
            <a:off x="485353" y="6019622"/>
            <a:ext cx="2886497" cy="307777"/>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baseline="0">
                <a:solidFill>
                  <a:schemeClr val="tx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a:t>MUSIC</a:t>
            </a:r>
          </a:p>
        </p:txBody>
      </p:sp>
      <p:sp>
        <p:nvSpPr>
          <p:cNvPr id="14" name="Subtitle 5">
            <a:extLst>
              <a:ext uri="{FF2B5EF4-FFF2-40B4-BE49-F238E27FC236}">
                <a16:creationId xmlns:a16="http://schemas.microsoft.com/office/drawing/2014/main" id="{E6D517B9-4472-467D-ABD0-57FEAA84BB88}"/>
              </a:ext>
            </a:extLst>
          </p:cNvPr>
          <p:cNvSpPr txBox="1">
            <a:spLocks/>
          </p:cNvSpPr>
          <p:nvPr/>
        </p:nvSpPr>
        <p:spPr>
          <a:xfrm>
            <a:off x="9121658" y="6019621"/>
            <a:ext cx="2808514" cy="307777"/>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baseline="0">
                <a:solidFill>
                  <a:schemeClr val="tx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a:t>ART</a:t>
            </a:r>
          </a:p>
        </p:txBody>
      </p:sp>
      <p:pic>
        <p:nvPicPr>
          <p:cNvPr id="11" name="Graphic 10">
            <a:extLst>
              <a:ext uri="{FF2B5EF4-FFF2-40B4-BE49-F238E27FC236}">
                <a16:creationId xmlns:a16="http://schemas.microsoft.com/office/drawing/2014/main" id="{8D3C0805-C861-46FE-9BA6-EADDB10473D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200" y="6508249"/>
            <a:ext cx="914400" cy="121275"/>
          </a:xfrm>
          <a:prstGeom prst="rect">
            <a:avLst/>
          </a:prstGeom>
        </p:spPr>
      </p:pic>
      <p:sp>
        <p:nvSpPr>
          <p:cNvPr id="10" name="Subtitle 5">
            <a:extLst>
              <a:ext uri="{FF2B5EF4-FFF2-40B4-BE49-F238E27FC236}">
                <a16:creationId xmlns:a16="http://schemas.microsoft.com/office/drawing/2014/main" id="{CC38F3BE-8082-4CB2-822F-53163F015C55}"/>
              </a:ext>
            </a:extLst>
          </p:cNvPr>
          <p:cNvSpPr txBox="1">
            <a:spLocks/>
          </p:cNvSpPr>
          <p:nvPr/>
        </p:nvSpPr>
        <p:spPr>
          <a:xfrm>
            <a:off x="457199" y="1104904"/>
            <a:ext cx="10524931" cy="215444"/>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600" b="1" kern="1200" baseline="0">
                <a:solidFill>
                  <a:schemeClr val="tx1"/>
                </a:solidFill>
                <a:latin typeface="+mn-lt"/>
                <a:ea typeface="+mn-ea"/>
                <a:cs typeface="+mn-cs"/>
              </a:defRPr>
            </a:lvl1pPr>
            <a:lvl2pPr marL="457200" indent="0" algn="ctr" defTabSz="914400" rtl="0" eaLnBrk="1" latinLnBrk="0" hangingPunct="1">
              <a:lnSpc>
                <a:spcPct val="110000"/>
              </a:lnSpc>
              <a:spcBef>
                <a:spcPts val="300"/>
              </a:spcBef>
              <a:spcAft>
                <a:spcPts val="3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300"/>
              </a:spcBef>
              <a:spcAft>
                <a:spcPts val="300"/>
              </a:spcAft>
              <a:buFont typeface="PW Centra No2" pitchFamily="2"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300"/>
              </a:spcBef>
              <a:spcAft>
                <a:spcPts val="3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0"/>
              <a:t>Alternative layout options were developed for specialty teaching spaces.</a:t>
            </a:r>
          </a:p>
        </p:txBody>
      </p:sp>
      <p:pic>
        <p:nvPicPr>
          <p:cNvPr id="16" name="Picture 15">
            <a:extLst>
              <a:ext uri="{FF2B5EF4-FFF2-40B4-BE49-F238E27FC236}">
                <a16:creationId xmlns:a16="http://schemas.microsoft.com/office/drawing/2014/main" id="{FC0D273B-1BFF-4288-9C03-B676354A994C}"/>
              </a:ext>
            </a:extLst>
          </p:cNvPr>
          <p:cNvPicPr>
            <a:picLocks noChangeAspect="1"/>
          </p:cNvPicPr>
          <p:nvPr/>
        </p:nvPicPr>
        <p:blipFill rotWithShape="1">
          <a:blip r:embed="rId7"/>
          <a:srcRect l="17083" t="39609" r="15000" b="40621"/>
          <a:stretch/>
        </p:blipFill>
        <p:spPr>
          <a:xfrm>
            <a:off x="7590814" y="219167"/>
            <a:ext cx="4188703" cy="685675"/>
          </a:xfrm>
          <a:prstGeom prst="rect">
            <a:avLst/>
          </a:prstGeom>
        </p:spPr>
      </p:pic>
    </p:spTree>
    <p:extLst>
      <p:ext uri="{BB962C8B-B14F-4D97-AF65-F5344CB8AC3E}">
        <p14:creationId xmlns:p14="http://schemas.microsoft.com/office/powerpoint/2010/main" val="61743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2FD6B9-BEF1-4320-B75F-EF26F2DB77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6" name="Subtitle 5">
            <a:extLst>
              <a:ext uri="{FF2B5EF4-FFF2-40B4-BE49-F238E27FC236}">
                <a16:creationId xmlns:a16="http://schemas.microsoft.com/office/drawing/2014/main" id="{F164BF72-BF36-4814-B970-B9E756B94872}"/>
              </a:ext>
            </a:extLst>
          </p:cNvPr>
          <p:cNvSpPr>
            <a:spLocks noGrp="1"/>
          </p:cNvSpPr>
          <p:nvPr>
            <p:ph type="subTitle" idx="1"/>
          </p:nvPr>
        </p:nvSpPr>
        <p:spPr>
          <a:xfrm>
            <a:off x="457200" y="457200"/>
            <a:ext cx="5638800" cy="369332"/>
          </a:xfrm>
        </p:spPr>
        <p:txBody>
          <a:bodyPr/>
          <a:lstStyle/>
          <a:p>
            <a:r>
              <a:rPr lang="en-US" sz="2400"/>
              <a:t>Schedule analysis approach</a:t>
            </a:r>
          </a:p>
        </p:txBody>
      </p:sp>
      <p:sp>
        <p:nvSpPr>
          <p:cNvPr id="3" name="TextBox 2">
            <a:extLst>
              <a:ext uri="{FF2B5EF4-FFF2-40B4-BE49-F238E27FC236}">
                <a16:creationId xmlns:a16="http://schemas.microsoft.com/office/drawing/2014/main" id="{D51D31C6-AB13-4355-AD1F-5E47A7010AC1}"/>
              </a:ext>
            </a:extLst>
          </p:cNvPr>
          <p:cNvSpPr txBox="1"/>
          <p:nvPr/>
        </p:nvSpPr>
        <p:spPr>
          <a:xfrm>
            <a:off x="3482908" y="3387686"/>
            <a:ext cx="2377440" cy="1261884"/>
          </a:xfrm>
          <a:prstGeom prst="rect">
            <a:avLst/>
          </a:prstGeom>
          <a:noFill/>
        </p:spPr>
        <p:txBody>
          <a:bodyPr wrap="square" lIns="0" tIns="0" rIns="0" bIns="0" rtlCol="0">
            <a:spAutoFit/>
          </a:bodyPr>
          <a:lstStyle/>
          <a:p>
            <a:pPr algn="l"/>
            <a:r>
              <a:rPr lang="en-US" b="1"/>
              <a:t>No change to the schedule</a:t>
            </a:r>
          </a:p>
          <a:p>
            <a:pPr algn="l"/>
            <a:endParaRPr lang="en-US" b="1"/>
          </a:p>
          <a:p>
            <a:pPr algn="l"/>
            <a:r>
              <a:rPr lang="en-US" sz="1400"/>
              <a:t>Use the current meeting times and class sizes.</a:t>
            </a:r>
          </a:p>
        </p:txBody>
      </p:sp>
      <p:sp>
        <p:nvSpPr>
          <p:cNvPr id="7" name="TextBox 6">
            <a:extLst>
              <a:ext uri="{FF2B5EF4-FFF2-40B4-BE49-F238E27FC236}">
                <a16:creationId xmlns:a16="http://schemas.microsoft.com/office/drawing/2014/main" id="{C001A47B-422F-481B-BB51-D11F908CABB1}"/>
              </a:ext>
            </a:extLst>
          </p:cNvPr>
          <p:cNvSpPr txBox="1"/>
          <p:nvPr/>
        </p:nvSpPr>
        <p:spPr>
          <a:xfrm>
            <a:off x="563722" y="3387685"/>
            <a:ext cx="2377440" cy="2123658"/>
          </a:xfrm>
          <a:prstGeom prst="rect">
            <a:avLst/>
          </a:prstGeom>
          <a:noFill/>
        </p:spPr>
        <p:txBody>
          <a:bodyPr wrap="square" lIns="0" tIns="0" rIns="0" bIns="0" rtlCol="0">
            <a:spAutoFit/>
          </a:bodyPr>
          <a:lstStyle/>
          <a:p>
            <a:pPr algn="l"/>
            <a:r>
              <a:rPr lang="en-US" b="1"/>
              <a:t>Plan for the peak demand</a:t>
            </a:r>
          </a:p>
          <a:p>
            <a:pPr algn="l"/>
            <a:endParaRPr lang="en-US" b="1"/>
          </a:p>
          <a:p>
            <a:pPr algn="l"/>
            <a:r>
              <a:rPr lang="en-US" sz="1400"/>
              <a:t>The number of students in class at any given time varies throughout the day. Plan for the times when the most students are in class across all divisions.</a:t>
            </a:r>
          </a:p>
        </p:txBody>
      </p:sp>
      <p:sp>
        <p:nvSpPr>
          <p:cNvPr id="8" name="TextBox 7">
            <a:extLst>
              <a:ext uri="{FF2B5EF4-FFF2-40B4-BE49-F238E27FC236}">
                <a16:creationId xmlns:a16="http://schemas.microsoft.com/office/drawing/2014/main" id="{00E3FBDC-805C-443B-9316-935328B4CF86}"/>
              </a:ext>
            </a:extLst>
          </p:cNvPr>
          <p:cNvSpPr txBox="1"/>
          <p:nvPr/>
        </p:nvSpPr>
        <p:spPr>
          <a:xfrm>
            <a:off x="6402094" y="3387685"/>
            <a:ext cx="2377440" cy="1908215"/>
          </a:xfrm>
          <a:prstGeom prst="rect">
            <a:avLst/>
          </a:prstGeom>
          <a:noFill/>
        </p:spPr>
        <p:txBody>
          <a:bodyPr wrap="square" lIns="0" tIns="0" rIns="0" bIns="0" rtlCol="0">
            <a:spAutoFit/>
          </a:bodyPr>
          <a:lstStyle/>
          <a:p>
            <a:pPr algn="l"/>
            <a:r>
              <a:rPr lang="en-US" b="1"/>
              <a:t>Look holistically at all Divisions</a:t>
            </a:r>
          </a:p>
          <a:p>
            <a:pPr algn="l"/>
            <a:endParaRPr lang="en-US" b="1"/>
          </a:p>
          <a:p>
            <a:pPr algn="l"/>
            <a:r>
              <a:rPr lang="en-US" sz="1400"/>
              <a:t>All divisional schedules are combined into a single master schedule to calculate the total demand across all buildings.</a:t>
            </a:r>
          </a:p>
        </p:txBody>
      </p:sp>
      <p:sp>
        <p:nvSpPr>
          <p:cNvPr id="9" name="TextBox 8">
            <a:extLst>
              <a:ext uri="{FF2B5EF4-FFF2-40B4-BE49-F238E27FC236}">
                <a16:creationId xmlns:a16="http://schemas.microsoft.com/office/drawing/2014/main" id="{CBEE3606-5D35-47A9-B29A-C3288C211A37}"/>
              </a:ext>
            </a:extLst>
          </p:cNvPr>
          <p:cNvSpPr txBox="1"/>
          <p:nvPr/>
        </p:nvSpPr>
        <p:spPr>
          <a:xfrm>
            <a:off x="9321281" y="3387685"/>
            <a:ext cx="2377440" cy="1477328"/>
          </a:xfrm>
          <a:prstGeom prst="rect">
            <a:avLst/>
          </a:prstGeom>
          <a:noFill/>
        </p:spPr>
        <p:txBody>
          <a:bodyPr wrap="square" lIns="0" tIns="0" rIns="0" bIns="0" rtlCol="0">
            <a:spAutoFit/>
          </a:bodyPr>
          <a:lstStyle/>
          <a:p>
            <a:pPr algn="l"/>
            <a:r>
              <a:rPr lang="en-US" b="1"/>
              <a:t>Disregard current room assignments</a:t>
            </a:r>
          </a:p>
          <a:p>
            <a:pPr algn="l"/>
            <a:endParaRPr lang="en-US" b="1"/>
          </a:p>
          <a:p>
            <a:r>
              <a:rPr lang="en-US" sz="1400"/>
              <a:t>Classes can be scheduled in whichever room is the appropriate size</a:t>
            </a:r>
          </a:p>
        </p:txBody>
      </p:sp>
      <p:sp>
        <p:nvSpPr>
          <p:cNvPr id="10" name="Text Placeholder 2">
            <a:extLst>
              <a:ext uri="{FF2B5EF4-FFF2-40B4-BE49-F238E27FC236}">
                <a16:creationId xmlns:a16="http://schemas.microsoft.com/office/drawing/2014/main" id="{B107A473-8F2E-4F7B-ADA6-76B9318484BB}"/>
              </a:ext>
            </a:extLst>
          </p:cNvPr>
          <p:cNvSpPr txBox="1">
            <a:spLocks/>
          </p:cNvSpPr>
          <p:nvPr/>
        </p:nvSpPr>
        <p:spPr>
          <a:xfrm>
            <a:off x="457200" y="1562100"/>
            <a:ext cx="10898155" cy="1107996"/>
          </a:xfrm>
          <a:prstGeom prst="rect">
            <a:avLst/>
          </a:prstGeom>
        </p:spPr>
        <p:txBody>
          <a:bodyPr/>
          <a:lstStyle>
            <a:lvl1pPr marL="230188" indent="-230188" algn="l" defTabSz="914400" rtl="0" eaLnBrk="1" latinLnBrk="0" hangingPunct="1">
              <a:lnSpc>
                <a:spcPct val="110000"/>
              </a:lnSpc>
              <a:spcBef>
                <a:spcPts val="1800"/>
              </a:spcBef>
              <a:spcAft>
                <a:spcPts val="300"/>
              </a:spcAft>
              <a:buFont typeface="Arial" panose="020B0604020202020204" pitchFamily="34" charset="0"/>
              <a:buChar char="•"/>
              <a:defRPr sz="2400" kern="1200">
                <a:solidFill>
                  <a:schemeClr val="tx1"/>
                </a:solidFill>
                <a:latin typeface="+mn-lt"/>
                <a:ea typeface="+mn-ea"/>
                <a:cs typeface="+mn-cs"/>
              </a:defRPr>
            </a:lvl1pPr>
            <a:lvl2pPr marL="1257300" indent="-230188" algn="l" defTabSz="914400" rtl="0" eaLnBrk="1" latinLnBrk="0" hangingPunct="1">
              <a:lnSpc>
                <a:spcPct val="110000"/>
              </a:lnSpc>
              <a:spcBef>
                <a:spcPts val="300"/>
              </a:spcBef>
              <a:spcAft>
                <a:spcPts val="300"/>
              </a:spcAft>
              <a:buFont typeface="Arial" panose="020B0604020202020204" pitchFamily="34" charset="0"/>
              <a:buChar char="‒"/>
              <a:defRPr sz="2000" kern="1200">
                <a:solidFill>
                  <a:schemeClr val="tx1"/>
                </a:solidFill>
                <a:latin typeface="+mn-lt"/>
                <a:ea typeface="+mn-ea"/>
                <a:cs typeface="+mn-cs"/>
              </a:defRPr>
            </a:lvl2pPr>
            <a:lvl3pPr marL="2171700" indent="-227013" algn="l" defTabSz="914400" rtl="0" eaLnBrk="1" latinLnBrk="0" hangingPunct="1">
              <a:lnSpc>
                <a:spcPct val="110000"/>
              </a:lnSpc>
              <a:spcBef>
                <a:spcPts val="300"/>
              </a:spcBef>
              <a:spcAft>
                <a:spcPts val="300"/>
              </a:spcAft>
              <a:buFont typeface="PW Centra No2" pitchFamily="2" charset="0"/>
              <a:buChar char="›"/>
              <a:defRPr sz="1800" kern="1200">
                <a:solidFill>
                  <a:schemeClr val="tx1"/>
                </a:solidFill>
                <a:latin typeface="+mn-lt"/>
                <a:ea typeface="+mn-ea"/>
                <a:cs typeface="+mn-cs"/>
              </a:defRPr>
            </a:lvl3pPr>
            <a:lvl4pPr marL="3314700" indent="-228600" algn="l" defTabSz="914400" rtl="0" eaLnBrk="1" latinLnBrk="0" hangingPunct="1">
              <a:lnSpc>
                <a:spcPct val="11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4229100" indent="-228600" algn="l" defTabSz="914400" rtl="0" eaLnBrk="1" latinLnBrk="0" hangingPunct="1">
              <a:lnSpc>
                <a:spcPct val="11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t>What if we keep the schedule, but rethink the room assignments?</a:t>
            </a:r>
          </a:p>
        </p:txBody>
      </p:sp>
      <p:pic>
        <p:nvPicPr>
          <p:cNvPr id="12" name="Graphic 11">
            <a:extLst>
              <a:ext uri="{FF2B5EF4-FFF2-40B4-BE49-F238E27FC236}">
                <a16:creationId xmlns:a16="http://schemas.microsoft.com/office/drawing/2014/main" id="{39EA3DEB-4B24-403B-9D87-F558CE40A08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 y="6508249"/>
            <a:ext cx="914400" cy="121275"/>
          </a:xfrm>
          <a:prstGeom prst="rect">
            <a:avLst/>
          </a:prstGeom>
        </p:spPr>
      </p:pic>
      <p:pic>
        <p:nvPicPr>
          <p:cNvPr id="13" name="Picture 12">
            <a:extLst>
              <a:ext uri="{FF2B5EF4-FFF2-40B4-BE49-F238E27FC236}">
                <a16:creationId xmlns:a16="http://schemas.microsoft.com/office/drawing/2014/main" id="{A57E617E-3BF1-4ABA-ACD8-2FE90E1FFDB3}"/>
              </a:ext>
            </a:extLst>
          </p:cNvPr>
          <p:cNvPicPr>
            <a:picLocks noChangeAspect="1"/>
          </p:cNvPicPr>
          <p:nvPr/>
        </p:nvPicPr>
        <p:blipFill rotWithShape="1">
          <a:blip r:embed="rId5"/>
          <a:srcRect l="17083" t="39609" r="15000" b="40621"/>
          <a:stretch/>
        </p:blipFill>
        <p:spPr>
          <a:xfrm>
            <a:off x="7590814" y="219167"/>
            <a:ext cx="4188703" cy="685675"/>
          </a:xfrm>
          <a:prstGeom prst="rect">
            <a:avLst/>
          </a:prstGeom>
        </p:spPr>
      </p:pic>
    </p:spTree>
    <p:extLst>
      <p:ext uri="{BB962C8B-B14F-4D97-AF65-F5344CB8AC3E}">
        <p14:creationId xmlns:p14="http://schemas.microsoft.com/office/powerpoint/2010/main" val="3542002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68C99F-2181-46C1-96B6-5D73BB36F221}"/>
              </a:ext>
            </a:extLst>
          </p:cNvPr>
          <p:cNvSpPr>
            <a:spLocks noGrp="1"/>
          </p:cNvSpPr>
          <p:nvPr>
            <p:ph type="ctrTitle"/>
          </p:nvPr>
        </p:nvSpPr>
        <p:spPr>
          <a:xfrm>
            <a:off x="0" y="0"/>
            <a:ext cx="12192000" cy="6858000"/>
          </a:xfrm>
          <a:noFill/>
        </p:spPr>
        <p:txBody>
          <a:bodyPr>
            <a:normAutofit/>
          </a:bodyPr>
          <a:lstStyle/>
          <a:p>
            <a:r>
              <a:rPr lang="en-US" sz="6000" dirty="0">
                <a:solidFill>
                  <a:srgbClr val="6ECEB2"/>
                </a:solidFill>
              </a:rPr>
              <a:t>Contact Us</a:t>
            </a:r>
            <a:br>
              <a:rPr lang="en-US" sz="6000" dirty="0">
                <a:solidFill>
                  <a:schemeClr val="tx1"/>
                </a:solidFill>
              </a:rPr>
            </a:br>
            <a:r>
              <a:rPr lang="en-US" sz="4800" dirty="0">
                <a:solidFill>
                  <a:schemeClr val="tx1"/>
                </a:solidFill>
              </a:rPr>
              <a:t>Brooke Trivas</a:t>
            </a:r>
            <a:br>
              <a:rPr lang="en-US" sz="4800" dirty="0">
                <a:solidFill>
                  <a:schemeClr val="tx1"/>
                </a:solidFill>
              </a:rPr>
            </a:br>
            <a:r>
              <a:rPr lang="en-US" sz="4800" dirty="0">
                <a:solidFill>
                  <a:schemeClr val="tx1"/>
                </a:solidFill>
              </a:rPr>
              <a:t>Brooke.Trivas@perkinswill.com</a:t>
            </a:r>
            <a:endParaRPr lang="en-US" sz="4800" b="0" dirty="0">
              <a:solidFill>
                <a:schemeClr val="tx1"/>
              </a:solidFill>
            </a:endParaRPr>
          </a:p>
        </p:txBody>
      </p:sp>
      <p:pic>
        <p:nvPicPr>
          <p:cNvPr id="22" name="Graphic 21">
            <a:extLst>
              <a:ext uri="{FF2B5EF4-FFF2-40B4-BE49-F238E27FC236}">
                <a16:creationId xmlns:a16="http://schemas.microsoft.com/office/drawing/2014/main" id="{345F5A56-E658-4AAB-B13A-2E2E38285B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8760" y="462526"/>
            <a:ext cx="1554480" cy="204986"/>
          </a:xfrm>
          <a:prstGeom prst="rect">
            <a:avLst/>
          </a:prstGeom>
        </p:spPr>
      </p:pic>
      <p:pic>
        <p:nvPicPr>
          <p:cNvPr id="4" name="Graphic 3">
            <a:extLst>
              <a:ext uri="{FF2B5EF4-FFF2-40B4-BE49-F238E27FC236}">
                <a16:creationId xmlns:a16="http://schemas.microsoft.com/office/drawing/2014/main" id="{0E559A03-0776-4DCA-A5F1-9C2CA44001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3294959" y="193590"/>
            <a:ext cx="5017871" cy="4150997"/>
          </a:xfrm>
          <a:prstGeom prst="rect">
            <a:avLst/>
          </a:prstGeom>
        </p:spPr>
      </p:pic>
      <p:pic>
        <p:nvPicPr>
          <p:cNvPr id="24" name="Graphic 23">
            <a:extLst>
              <a:ext uri="{FF2B5EF4-FFF2-40B4-BE49-F238E27FC236}">
                <a16:creationId xmlns:a16="http://schemas.microsoft.com/office/drawing/2014/main" id="{4BDF09E2-2815-4A58-B872-DF3A23782F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94425" y="3430525"/>
            <a:ext cx="1310275" cy="2694997"/>
          </a:xfrm>
          <a:prstGeom prst="rect">
            <a:avLst/>
          </a:prstGeom>
        </p:spPr>
      </p:pic>
    </p:spTree>
    <p:extLst>
      <p:ext uri="{BB962C8B-B14F-4D97-AF65-F5344CB8AC3E}">
        <p14:creationId xmlns:p14="http://schemas.microsoft.com/office/powerpoint/2010/main" val="82207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576D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74EFFC-10A4-43AD-9F4F-6470585F1031}"/>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FFFFFF"/>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srgbClr val="FFFFFF"/>
              </a:solidFill>
              <a:effectLst/>
              <a:uLnTx/>
              <a:uFillTx/>
              <a:latin typeface="PW Centra No2"/>
              <a:ea typeface="+mn-ea"/>
              <a:cs typeface="+mn-cs"/>
            </a:endParaRPr>
          </a:p>
        </p:txBody>
      </p:sp>
      <p:sp>
        <p:nvSpPr>
          <p:cNvPr id="2" name="Text Placeholder 1">
            <a:extLst>
              <a:ext uri="{FF2B5EF4-FFF2-40B4-BE49-F238E27FC236}">
                <a16:creationId xmlns:a16="http://schemas.microsoft.com/office/drawing/2014/main" id="{3583E6CC-367E-4693-A325-270972050C98}"/>
              </a:ext>
            </a:extLst>
          </p:cNvPr>
          <p:cNvSpPr>
            <a:spLocks noGrp="1"/>
          </p:cNvSpPr>
          <p:nvPr>
            <p:ph type="body" sz="quarter" idx="25"/>
          </p:nvPr>
        </p:nvSpPr>
        <p:spPr>
          <a:xfrm>
            <a:off x="977350" y="3013502"/>
            <a:ext cx="7993930" cy="1538883"/>
          </a:xfrm>
        </p:spPr>
        <p:txBody>
          <a:bodyPr/>
          <a:lstStyle/>
          <a:p>
            <a:pPr algn="l">
              <a:lnSpc>
                <a:spcPts val="6000"/>
              </a:lnSpc>
              <a:spcAft>
                <a:spcPts val="1800"/>
              </a:spcAft>
            </a:pPr>
            <a:r>
              <a:rPr lang="en-US" sz="5400"/>
              <a:t>Goal 1: Develop a Holistic Framework</a:t>
            </a:r>
          </a:p>
        </p:txBody>
      </p:sp>
      <p:pic>
        <p:nvPicPr>
          <p:cNvPr id="4" name="Graphic 3">
            <a:extLst>
              <a:ext uri="{FF2B5EF4-FFF2-40B4-BE49-F238E27FC236}">
                <a16:creationId xmlns:a16="http://schemas.microsoft.com/office/drawing/2014/main" id="{912865F5-58FE-4301-8A20-10B87FA89EC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 y="6508249"/>
            <a:ext cx="914400" cy="121275"/>
          </a:xfrm>
          <a:prstGeom prst="rect">
            <a:avLst/>
          </a:prstGeom>
        </p:spPr>
      </p:pic>
      <p:pic>
        <p:nvPicPr>
          <p:cNvPr id="5" name="Graphic 4">
            <a:extLst>
              <a:ext uri="{FF2B5EF4-FFF2-40B4-BE49-F238E27FC236}">
                <a16:creationId xmlns:a16="http://schemas.microsoft.com/office/drawing/2014/main" id="{E73F08FB-2C3F-4C4E-95EB-7DD17080F8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60966" y="0"/>
            <a:ext cx="3131034" cy="4338946"/>
          </a:xfrm>
          <a:prstGeom prst="rect">
            <a:avLst/>
          </a:prstGeom>
        </p:spPr>
      </p:pic>
      <p:pic>
        <p:nvPicPr>
          <p:cNvPr id="7" name="Graphic 6">
            <a:extLst>
              <a:ext uri="{FF2B5EF4-FFF2-40B4-BE49-F238E27FC236}">
                <a16:creationId xmlns:a16="http://schemas.microsoft.com/office/drawing/2014/main" id="{E0006988-C6EA-483A-B636-5FEF2DA516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8601250" y="4832767"/>
            <a:ext cx="1355471" cy="2694995"/>
          </a:xfrm>
          <a:prstGeom prst="rect">
            <a:avLst/>
          </a:prstGeom>
        </p:spPr>
      </p:pic>
    </p:spTree>
    <p:extLst>
      <p:ext uri="{BB962C8B-B14F-4D97-AF65-F5344CB8AC3E}">
        <p14:creationId xmlns:p14="http://schemas.microsoft.com/office/powerpoint/2010/main" val="381448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3592A47-174B-4848-98A8-2EF79B3291D3}"/>
              </a:ext>
            </a:extLst>
          </p:cNvPr>
          <p:cNvPicPr>
            <a:picLocks noChangeAspect="1"/>
          </p:cNvPicPr>
          <p:nvPr/>
        </p:nvPicPr>
        <p:blipFill>
          <a:blip r:embed="rId3"/>
          <a:stretch>
            <a:fillRect/>
          </a:stretch>
        </p:blipFill>
        <p:spPr>
          <a:xfrm>
            <a:off x="491368" y="427411"/>
            <a:ext cx="3213255" cy="657602"/>
          </a:xfrm>
          <a:prstGeom prst="rect">
            <a:avLst/>
          </a:prstGeom>
        </p:spPr>
      </p:pic>
      <p:pic>
        <p:nvPicPr>
          <p:cNvPr id="2" name="Picture 1">
            <a:extLst>
              <a:ext uri="{FF2B5EF4-FFF2-40B4-BE49-F238E27FC236}">
                <a16:creationId xmlns:a16="http://schemas.microsoft.com/office/drawing/2014/main" id="{EE2A40A9-1069-43DB-909F-2DE6807185A1}"/>
              </a:ext>
            </a:extLst>
          </p:cNvPr>
          <p:cNvPicPr>
            <a:picLocks noChangeAspect="1"/>
          </p:cNvPicPr>
          <p:nvPr/>
        </p:nvPicPr>
        <p:blipFill>
          <a:blip r:embed="rId3"/>
          <a:stretch>
            <a:fillRect/>
          </a:stretch>
        </p:blipFill>
        <p:spPr>
          <a:xfrm>
            <a:off x="8823733" y="5360810"/>
            <a:ext cx="2085272" cy="426757"/>
          </a:xfrm>
          <a:prstGeom prst="rect">
            <a:avLst/>
          </a:prstGeom>
        </p:spPr>
      </p:pic>
      <p:sp>
        <p:nvSpPr>
          <p:cNvPr id="6" name="Text Placeholder 5">
            <a:extLst>
              <a:ext uri="{FF2B5EF4-FFF2-40B4-BE49-F238E27FC236}">
                <a16:creationId xmlns:a16="http://schemas.microsoft.com/office/drawing/2014/main" id="{7DC37AED-8367-4F7E-8723-FD6C3170359E}"/>
              </a:ext>
            </a:extLst>
          </p:cNvPr>
          <p:cNvSpPr>
            <a:spLocks noGrp="1"/>
          </p:cNvSpPr>
          <p:nvPr>
            <p:ph type="body" sz="quarter" idx="11"/>
          </p:nvPr>
        </p:nvSpPr>
        <p:spPr>
          <a:xfrm>
            <a:off x="491367" y="386720"/>
            <a:ext cx="3213256" cy="676532"/>
          </a:xfrm>
          <a:noFill/>
        </p:spPr>
        <p:txBody>
          <a:bodyPr vert="horz" wrap="square" lIns="109728" tIns="109728" rIns="109728" bIns="109728" rtlCol="0" anchor="t">
            <a:spAutoFit/>
          </a:bodyPr>
          <a:lstStyle/>
          <a:p>
            <a:r>
              <a:rPr lang="en-US" sz="2800"/>
              <a:t>How do we do it?</a:t>
            </a:r>
            <a:endParaRPr lang="en-US" sz="2800">
              <a:ea typeface="PW Centra No2"/>
            </a:endParaRPr>
          </a:p>
        </p:txBody>
      </p:sp>
      <p:pic>
        <p:nvPicPr>
          <p:cNvPr id="7" name="Graphic 6" descr="Blueprint">
            <a:extLst>
              <a:ext uri="{FF2B5EF4-FFF2-40B4-BE49-F238E27FC236}">
                <a16:creationId xmlns:a16="http://schemas.microsoft.com/office/drawing/2014/main" id="{D4A13D5E-AA04-4938-B262-F97ECC7FC5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1789" y="1106904"/>
            <a:ext cx="1471863" cy="1471863"/>
          </a:xfrm>
          <a:prstGeom prst="rect">
            <a:avLst/>
          </a:prstGeom>
        </p:spPr>
      </p:pic>
      <p:sp>
        <p:nvSpPr>
          <p:cNvPr id="8" name="TextBox 7">
            <a:extLst>
              <a:ext uri="{FF2B5EF4-FFF2-40B4-BE49-F238E27FC236}">
                <a16:creationId xmlns:a16="http://schemas.microsoft.com/office/drawing/2014/main" id="{4D9F6A4F-3ED3-43C6-8455-D1944D8EF32F}"/>
              </a:ext>
            </a:extLst>
          </p:cNvPr>
          <p:cNvSpPr txBox="1"/>
          <p:nvPr/>
        </p:nvSpPr>
        <p:spPr>
          <a:xfrm>
            <a:off x="2153652" y="1520636"/>
            <a:ext cx="2465482"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PW Centra No2"/>
                <a:ea typeface="+mn-ea"/>
                <a:cs typeface="+mn-cs"/>
              </a:rPr>
              <a:t>Establish practices, policies, &amp; protocols </a:t>
            </a:r>
            <a:r>
              <a:rPr kumimoji="0" lang="en-US" sz="1800" b="0" i="0" u="none" strike="noStrike" kern="0" cap="none" spc="0" normalizeH="0" baseline="0" noProof="0">
                <a:ln>
                  <a:noFill/>
                </a:ln>
                <a:solidFill>
                  <a:srgbClr val="000000"/>
                </a:solidFill>
                <a:effectLst/>
                <a:uLnTx/>
                <a:uFillTx/>
                <a:latin typeface="PW Centra No2"/>
                <a:ea typeface="+mn-ea"/>
                <a:cs typeface="+mn-cs"/>
              </a:rPr>
              <a:t>that promote learning, health &amp; safety</a:t>
            </a:r>
          </a:p>
        </p:txBody>
      </p:sp>
      <p:pic>
        <p:nvPicPr>
          <p:cNvPr id="9" name="Graphic 8" descr="Marketing">
            <a:extLst>
              <a:ext uri="{FF2B5EF4-FFF2-40B4-BE49-F238E27FC236}">
                <a16:creationId xmlns:a16="http://schemas.microsoft.com/office/drawing/2014/main" id="{3BF5F195-4A7B-4FD6-BB0B-FB4F4B2F53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47546" y="2516882"/>
            <a:ext cx="1472184" cy="1472184"/>
          </a:xfrm>
          <a:prstGeom prst="rect">
            <a:avLst/>
          </a:prstGeom>
        </p:spPr>
      </p:pic>
      <p:sp>
        <p:nvSpPr>
          <p:cNvPr id="10" name="TextBox 9">
            <a:extLst>
              <a:ext uri="{FF2B5EF4-FFF2-40B4-BE49-F238E27FC236}">
                <a16:creationId xmlns:a16="http://schemas.microsoft.com/office/drawing/2014/main" id="{BA9932BD-FBC1-4C15-B2DB-79BDC237D2B0}"/>
              </a:ext>
            </a:extLst>
          </p:cNvPr>
          <p:cNvSpPr txBox="1"/>
          <p:nvPr/>
        </p:nvSpPr>
        <p:spPr>
          <a:xfrm>
            <a:off x="3922749" y="2787256"/>
            <a:ext cx="2906067" cy="830997"/>
          </a:xfrm>
          <a:prstGeom prst="rect">
            <a:avLst/>
          </a:prstGeom>
          <a:noFill/>
        </p:spPr>
        <p:txBody>
          <a:bodyPr wrap="square" lIns="0" tIns="0" rIns="0" bIns="0" rtlCol="0" anchor="t">
            <a:spAutoFit/>
          </a:bodyPr>
          <a:lstStyle/>
          <a:p>
            <a:pPr>
              <a:defRPr/>
            </a:pPr>
            <a:r>
              <a:rPr kumimoji="0" lang="en-US" sz="1800" b="1" i="0" u="none" strike="noStrike" kern="0" cap="none" spc="0" normalizeH="0" baseline="0" noProof="0">
                <a:ln>
                  <a:noFill/>
                </a:ln>
                <a:solidFill>
                  <a:srgbClr val="000000"/>
                </a:solidFill>
                <a:effectLst/>
                <a:uLnTx/>
                <a:uFillTx/>
                <a:latin typeface="PW Centra No2"/>
                <a:ea typeface="+mn-ea"/>
                <a:cs typeface="+mn-cs"/>
              </a:rPr>
              <a:t>Communicate </a:t>
            </a:r>
            <a:r>
              <a:rPr kumimoji="0" lang="en-US" sz="1800" b="0" i="0" u="none" strike="noStrike" kern="0" cap="none" spc="0" normalizeH="0" baseline="0" noProof="0">
                <a:ln>
                  <a:noFill/>
                </a:ln>
                <a:solidFill>
                  <a:srgbClr val="000000"/>
                </a:solidFill>
                <a:effectLst/>
                <a:uLnTx/>
                <a:uFillTx/>
                <a:latin typeface="PW Centra No2"/>
                <a:ea typeface="+mn-ea"/>
                <a:cs typeface="+mn-cs"/>
              </a:rPr>
              <a:t>with </a:t>
            </a:r>
            <a:r>
              <a:rPr lang="en-US" kern="0">
                <a:solidFill>
                  <a:srgbClr val="000000"/>
                </a:solidFill>
                <a:latin typeface="PW Centra No2"/>
              </a:rPr>
              <a:t>your </a:t>
            </a:r>
            <a:r>
              <a:rPr kumimoji="0" lang="en-US" sz="1800" b="0" i="0" u="none" strike="noStrike" kern="0" cap="none" spc="0" normalizeH="0" baseline="0" noProof="0">
                <a:ln>
                  <a:noFill/>
                </a:ln>
                <a:solidFill>
                  <a:srgbClr val="000000"/>
                </a:solidFill>
                <a:effectLst/>
                <a:uLnTx/>
                <a:uFillTx/>
                <a:latin typeface="PW Centra No2"/>
                <a:ea typeface="+mn-ea"/>
                <a:cs typeface="+mn-cs"/>
              </a:rPr>
              <a:t>community &amp; </a:t>
            </a:r>
            <a:r>
              <a:rPr lang="en-US" kern="0">
                <a:solidFill>
                  <a:srgbClr val="000000"/>
                </a:solidFill>
                <a:latin typeface="PW Centra No2"/>
              </a:rPr>
              <a:t>respond to their</a:t>
            </a:r>
            <a:r>
              <a:rPr kumimoji="0" lang="en-US" sz="1800" b="0" i="0" u="none" strike="noStrike" kern="0" cap="none" spc="0" normalizeH="0" baseline="0" noProof="0">
                <a:ln>
                  <a:noFill/>
                </a:ln>
                <a:solidFill>
                  <a:srgbClr val="000000"/>
                </a:solidFill>
                <a:effectLst/>
                <a:uLnTx/>
                <a:uFillTx/>
                <a:latin typeface="PW Centra No2"/>
                <a:ea typeface="+mn-ea"/>
                <a:cs typeface="+mn-cs"/>
              </a:rPr>
              <a:t> feedback</a:t>
            </a:r>
          </a:p>
        </p:txBody>
      </p:sp>
      <p:pic>
        <p:nvPicPr>
          <p:cNvPr id="11" name="Graphic 10" descr="Tools">
            <a:extLst>
              <a:ext uri="{FF2B5EF4-FFF2-40B4-BE49-F238E27FC236}">
                <a16:creationId xmlns:a16="http://schemas.microsoft.com/office/drawing/2014/main" id="{506BC374-B35D-4148-8547-8E714F8925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16048" y="3888627"/>
            <a:ext cx="1472184" cy="1472184"/>
          </a:xfrm>
          <a:prstGeom prst="rect">
            <a:avLst/>
          </a:prstGeom>
        </p:spPr>
      </p:pic>
      <p:pic>
        <p:nvPicPr>
          <p:cNvPr id="12" name="Graphic 11" descr="Lunch Box">
            <a:extLst>
              <a:ext uri="{FF2B5EF4-FFF2-40B4-BE49-F238E27FC236}">
                <a16:creationId xmlns:a16="http://schemas.microsoft.com/office/drawing/2014/main" id="{DDDAB60A-075F-42FD-802A-F31ABF95BC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28321" y="5120515"/>
            <a:ext cx="1472184" cy="1472184"/>
          </a:xfrm>
          <a:prstGeom prst="rect">
            <a:avLst/>
          </a:prstGeom>
        </p:spPr>
      </p:pic>
      <p:sp>
        <p:nvSpPr>
          <p:cNvPr id="13" name="TextBox 12">
            <a:extLst>
              <a:ext uri="{FF2B5EF4-FFF2-40B4-BE49-F238E27FC236}">
                <a16:creationId xmlns:a16="http://schemas.microsoft.com/office/drawing/2014/main" id="{5FDA7515-C590-4F7E-864D-EFEC040B9B2C}"/>
              </a:ext>
            </a:extLst>
          </p:cNvPr>
          <p:cNvSpPr txBox="1"/>
          <p:nvPr/>
        </p:nvSpPr>
        <p:spPr>
          <a:xfrm>
            <a:off x="6388232" y="4209220"/>
            <a:ext cx="2435501"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PW Centra No2"/>
                <a:ea typeface="+mn-ea"/>
                <a:cs typeface="+mn-cs"/>
              </a:rPr>
              <a:t>Procure &amp; Implement </a:t>
            </a:r>
            <a:r>
              <a:rPr kumimoji="0" lang="en-US" sz="1800" b="0" i="0" u="none" strike="noStrike" kern="0" cap="none" spc="0" normalizeH="0" baseline="0" noProof="0">
                <a:ln>
                  <a:noFill/>
                </a:ln>
                <a:solidFill>
                  <a:srgbClr val="000000"/>
                </a:solidFill>
                <a:effectLst/>
                <a:uLnTx/>
                <a:uFillTx/>
                <a:latin typeface="PW Centra No2"/>
                <a:ea typeface="+mn-ea"/>
                <a:cs typeface="+mn-cs"/>
              </a:rPr>
              <a:t>plan for returning to school</a:t>
            </a:r>
          </a:p>
        </p:txBody>
      </p:sp>
      <p:sp>
        <p:nvSpPr>
          <p:cNvPr id="14" name="TextBox 13">
            <a:extLst>
              <a:ext uri="{FF2B5EF4-FFF2-40B4-BE49-F238E27FC236}">
                <a16:creationId xmlns:a16="http://schemas.microsoft.com/office/drawing/2014/main" id="{B7042069-99EE-45D1-AA21-A179186209EB}"/>
              </a:ext>
            </a:extLst>
          </p:cNvPr>
          <p:cNvSpPr txBox="1"/>
          <p:nvPr/>
        </p:nvSpPr>
        <p:spPr>
          <a:xfrm>
            <a:off x="8957065" y="5441108"/>
            <a:ext cx="2435501" cy="27699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PW Centra No2"/>
                <a:ea typeface="+mn-ea"/>
                <a:cs typeface="+mn-cs"/>
              </a:rPr>
              <a:t>Return to School</a:t>
            </a:r>
            <a:endParaRPr kumimoji="0" lang="en-US" sz="1800" b="0" i="0" u="none" strike="noStrike" kern="0" cap="none" spc="0" normalizeH="0" baseline="0" noProof="0">
              <a:ln>
                <a:noFill/>
              </a:ln>
              <a:solidFill>
                <a:srgbClr val="000000"/>
              </a:solidFill>
              <a:effectLst/>
              <a:uLnTx/>
              <a:uFillTx/>
              <a:latin typeface="PW Centra No2"/>
              <a:ea typeface="+mn-ea"/>
              <a:cs typeface="+mn-cs"/>
            </a:endParaRPr>
          </a:p>
        </p:txBody>
      </p:sp>
      <p:pic>
        <p:nvPicPr>
          <p:cNvPr id="15" name="Picture 14">
            <a:extLst>
              <a:ext uri="{FF2B5EF4-FFF2-40B4-BE49-F238E27FC236}">
                <a16:creationId xmlns:a16="http://schemas.microsoft.com/office/drawing/2014/main" id="{1EA8E6D3-218C-4F90-99D8-E27A4F3DB384}"/>
              </a:ext>
            </a:extLst>
          </p:cNvPr>
          <p:cNvPicPr>
            <a:picLocks noChangeAspect="1"/>
          </p:cNvPicPr>
          <p:nvPr/>
        </p:nvPicPr>
        <p:blipFill>
          <a:blip r:embed="rId12"/>
          <a:stretch>
            <a:fillRect/>
          </a:stretch>
        </p:blipFill>
        <p:spPr>
          <a:xfrm rot="20119787">
            <a:off x="1010789" y="2480135"/>
            <a:ext cx="1339810" cy="1376092"/>
          </a:xfrm>
          <a:prstGeom prst="rect">
            <a:avLst/>
          </a:prstGeom>
        </p:spPr>
      </p:pic>
      <p:pic>
        <p:nvPicPr>
          <p:cNvPr id="16" name="Picture 15">
            <a:extLst>
              <a:ext uri="{FF2B5EF4-FFF2-40B4-BE49-F238E27FC236}">
                <a16:creationId xmlns:a16="http://schemas.microsoft.com/office/drawing/2014/main" id="{5C73677C-C10E-4E91-8020-496EC1062B2D}"/>
              </a:ext>
            </a:extLst>
          </p:cNvPr>
          <p:cNvPicPr>
            <a:picLocks noChangeAspect="1"/>
          </p:cNvPicPr>
          <p:nvPr/>
        </p:nvPicPr>
        <p:blipFill>
          <a:blip r:embed="rId12"/>
          <a:stretch>
            <a:fillRect/>
          </a:stretch>
        </p:blipFill>
        <p:spPr>
          <a:xfrm rot="20119787">
            <a:off x="3367462" y="3767906"/>
            <a:ext cx="1339810" cy="1376092"/>
          </a:xfrm>
          <a:prstGeom prst="rect">
            <a:avLst/>
          </a:prstGeom>
        </p:spPr>
      </p:pic>
      <p:pic>
        <p:nvPicPr>
          <p:cNvPr id="17" name="Picture 16">
            <a:extLst>
              <a:ext uri="{FF2B5EF4-FFF2-40B4-BE49-F238E27FC236}">
                <a16:creationId xmlns:a16="http://schemas.microsoft.com/office/drawing/2014/main" id="{54E05760-3204-4706-9E2F-375C26D30512}"/>
              </a:ext>
            </a:extLst>
          </p:cNvPr>
          <p:cNvPicPr>
            <a:picLocks noChangeAspect="1"/>
          </p:cNvPicPr>
          <p:nvPr/>
        </p:nvPicPr>
        <p:blipFill>
          <a:blip r:embed="rId12"/>
          <a:stretch>
            <a:fillRect/>
          </a:stretch>
        </p:blipFill>
        <p:spPr>
          <a:xfrm rot="20119787">
            <a:off x="5758520" y="5168562"/>
            <a:ext cx="1339810" cy="1376092"/>
          </a:xfrm>
          <a:prstGeom prst="rect">
            <a:avLst/>
          </a:prstGeom>
        </p:spPr>
      </p:pic>
      <p:pic>
        <p:nvPicPr>
          <p:cNvPr id="18" name="Graphic 17">
            <a:extLst>
              <a:ext uri="{FF2B5EF4-FFF2-40B4-BE49-F238E27FC236}">
                <a16:creationId xmlns:a16="http://schemas.microsoft.com/office/drawing/2014/main" id="{9B29F08E-8376-4844-BEFD-B8EDD7B48ECC}"/>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201387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CFA2CF-5735-4166-BF69-782E909CB5FF}"/>
              </a:ext>
            </a:extLst>
          </p:cNvPr>
          <p:cNvPicPr>
            <a:picLocks noChangeAspect="1"/>
          </p:cNvPicPr>
          <p:nvPr/>
        </p:nvPicPr>
        <p:blipFill rotWithShape="1">
          <a:blip r:embed="rId3"/>
          <a:srcRect r="355"/>
          <a:stretch/>
        </p:blipFill>
        <p:spPr>
          <a:xfrm>
            <a:off x="0" y="1529911"/>
            <a:ext cx="12192000" cy="2861578"/>
          </a:xfrm>
          <a:prstGeom prst="rect">
            <a:avLst/>
          </a:prstGeom>
        </p:spPr>
      </p:pic>
      <p:sp>
        <p:nvSpPr>
          <p:cNvPr id="2" name="Slide Number Placeholder 1">
            <a:extLst>
              <a:ext uri="{FF2B5EF4-FFF2-40B4-BE49-F238E27FC236}">
                <a16:creationId xmlns:a16="http://schemas.microsoft.com/office/drawing/2014/main" id="{F8002608-FE5C-475C-B7DC-450506D812D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3" name="Text Placeholder 2">
            <a:extLst>
              <a:ext uri="{FF2B5EF4-FFF2-40B4-BE49-F238E27FC236}">
                <a16:creationId xmlns:a16="http://schemas.microsoft.com/office/drawing/2014/main" id="{A4CA2ED9-2E26-48CC-BA36-D51E63FC1949}"/>
              </a:ext>
            </a:extLst>
          </p:cNvPr>
          <p:cNvSpPr>
            <a:spLocks noGrp="1"/>
          </p:cNvSpPr>
          <p:nvPr>
            <p:ph type="body" sz="quarter" idx="25"/>
          </p:nvPr>
        </p:nvSpPr>
        <p:spPr>
          <a:xfrm>
            <a:off x="457200" y="1129609"/>
            <a:ext cx="7510463" cy="553998"/>
          </a:xfrm>
        </p:spPr>
        <p:txBody>
          <a:bodyPr vert="horz" lIns="0" tIns="0" rIns="0" bIns="0" rtlCol="0" anchor="t">
            <a:spAutoFit/>
          </a:bodyPr>
          <a:lstStyle/>
          <a:p>
            <a:r>
              <a:rPr lang="en-US"/>
              <a:t>We cannot remove all risks.</a:t>
            </a:r>
            <a:endParaRPr lang="en-US">
              <a:ea typeface="PW Centra No2"/>
            </a:endParaRPr>
          </a:p>
        </p:txBody>
      </p:sp>
      <p:sp>
        <p:nvSpPr>
          <p:cNvPr id="5" name="Text Placeholder 4">
            <a:extLst>
              <a:ext uri="{FF2B5EF4-FFF2-40B4-BE49-F238E27FC236}">
                <a16:creationId xmlns:a16="http://schemas.microsoft.com/office/drawing/2014/main" id="{5847B963-AAFD-4BA1-936E-D1B60BD44379}"/>
              </a:ext>
            </a:extLst>
          </p:cNvPr>
          <p:cNvSpPr>
            <a:spLocks noGrp="1"/>
          </p:cNvSpPr>
          <p:nvPr>
            <p:ph type="body" sz="quarter" idx="27"/>
          </p:nvPr>
        </p:nvSpPr>
        <p:spPr>
          <a:xfrm>
            <a:off x="3235476" y="4338842"/>
            <a:ext cx="2481346" cy="1657249"/>
          </a:xfrm>
        </p:spPr>
        <p:txBody>
          <a:bodyPr/>
          <a:lstStyle/>
          <a:p>
            <a:r>
              <a:rPr lang="en-US"/>
              <a:t>Transit to School</a:t>
            </a:r>
          </a:p>
          <a:p>
            <a:pPr lvl="1">
              <a:buNone/>
            </a:pPr>
            <a:r>
              <a:rPr lang="en-US" b="0"/>
              <a:t>Public transportation</a:t>
            </a:r>
          </a:p>
          <a:p>
            <a:pPr lvl="1">
              <a:buNone/>
            </a:pPr>
            <a:r>
              <a:rPr lang="en-US" b="0"/>
              <a:t>School bus density / contamination</a:t>
            </a:r>
          </a:p>
          <a:p>
            <a:endParaRPr lang="en-US" b="0"/>
          </a:p>
        </p:txBody>
      </p:sp>
      <p:sp>
        <p:nvSpPr>
          <p:cNvPr id="6" name="Text Placeholder 5">
            <a:extLst>
              <a:ext uri="{FF2B5EF4-FFF2-40B4-BE49-F238E27FC236}">
                <a16:creationId xmlns:a16="http://schemas.microsoft.com/office/drawing/2014/main" id="{5B44E52B-ED97-4EC4-9BA7-3452D066A162}"/>
              </a:ext>
            </a:extLst>
          </p:cNvPr>
          <p:cNvSpPr>
            <a:spLocks noGrp="1"/>
          </p:cNvSpPr>
          <p:nvPr>
            <p:ph type="body" sz="quarter" idx="28"/>
          </p:nvPr>
        </p:nvSpPr>
        <p:spPr>
          <a:xfrm>
            <a:off x="6837422" y="4338842"/>
            <a:ext cx="2481346" cy="1834348"/>
          </a:xfrm>
        </p:spPr>
        <p:txBody>
          <a:bodyPr/>
          <a:lstStyle/>
          <a:p>
            <a:r>
              <a:rPr lang="en-US"/>
              <a:t>Entering School</a:t>
            </a:r>
          </a:p>
          <a:p>
            <a:pPr>
              <a:lnSpc>
                <a:spcPct val="100000"/>
              </a:lnSpc>
              <a:buNone/>
            </a:pPr>
            <a:r>
              <a:rPr lang="en-US" sz="1400" b="0"/>
              <a:t>Contaminated high touch surfaces</a:t>
            </a:r>
            <a:endParaRPr lang="en-US" sz="1400" b="0">
              <a:ea typeface="PW Centra No2"/>
            </a:endParaRPr>
          </a:p>
          <a:p>
            <a:pPr>
              <a:lnSpc>
                <a:spcPct val="100000"/>
              </a:lnSpc>
              <a:buNone/>
            </a:pPr>
            <a:r>
              <a:rPr lang="en-US" sz="1400" b="0"/>
              <a:t>Fail to socially distance</a:t>
            </a:r>
            <a:endParaRPr lang="en-US" sz="1400" b="0">
              <a:ea typeface="PW Centra No2"/>
            </a:endParaRPr>
          </a:p>
          <a:p>
            <a:pPr>
              <a:lnSpc>
                <a:spcPct val="100000"/>
              </a:lnSpc>
              <a:buNone/>
            </a:pPr>
            <a:r>
              <a:rPr lang="en-US" sz="1400" b="0"/>
              <a:t>Public spaces (bathrooms, lockers, lobby, etc.)</a:t>
            </a:r>
            <a:endParaRPr lang="en-US" sz="1400" b="0">
              <a:ea typeface="PW Centra No2"/>
            </a:endParaRPr>
          </a:p>
        </p:txBody>
      </p:sp>
      <p:sp>
        <p:nvSpPr>
          <p:cNvPr id="7" name="Text Placeholder 6">
            <a:extLst>
              <a:ext uri="{FF2B5EF4-FFF2-40B4-BE49-F238E27FC236}">
                <a16:creationId xmlns:a16="http://schemas.microsoft.com/office/drawing/2014/main" id="{BAC20D0D-9A8E-4FED-9B7C-11B2B9DA5A72}"/>
              </a:ext>
            </a:extLst>
          </p:cNvPr>
          <p:cNvSpPr>
            <a:spLocks noGrp="1"/>
          </p:cNvSpPr>
          <p:nvPr>
            <p:ph type="body" sz="quarter" idx="29"/>
          </p:nvPr>
        </p:nvSpPr>
        <p:spPr>
          <a:xfrm>
            <a:off x="9977236" y="4338842"/>
            <a:ext cx="2171556" cy="1034129"/>
          </a:xfrm>
        </p:spPr>
        <p:txBody>
          <a:bodyPr/>
          <a:lstStyle/>
          <a:p>
            <a:r>
              <a:rPr lang="en-US"/>
              <a:t>Teaching Spaces</a:t>
            </a:r>
          </a:p>
          <a:p>
            <a:pPr>
              <a:lnSpc>
                <a:spcPct val="100000"/>
              </a:lnSpc>
              <a:buNone/>
            </a:pPr>
            <a:r>
              <a:rPr lang="en-US" sz="1400" b="0"/>
              <a:t>Surface contamination</a:t>
            </a:r>
            <a:endParaRPr lang="en-US" sz="1400" b="0">
              <a:ea typeface="PW Centra No2"/>
            </a:endParaRPr>
          </a:p>
          <a:p>
            <a:pPr>
              <a:lnSpc>
                <a:spcPct val="100000"/>
              </a:lnSpc>
              <a:buNone/>
            </a:pPr>
            <a:r>
              <a:rPr lang="en-US" sz="1400" b="0"/>
              <a:t>Recirculating air</a:t>
            </a:r>
            <a:endParaRPr lang="en-US" sz="1400" b="0">
              <a:ea typeface="PW Centra No2"/>
            </a:endParaRPr>
          </a:p>
        </p:txBody>
      </p:sp>
      <p:sp>
        <p:nvSpPr>
          <p:cNvPr id="8" name="Text Placeholder 7">
            <a:extLst>
              <a:ext uri="{FF2B5EF4-FFF2-40B4-BE49-F238E27FC236}">
                <a16:creationId xmlns:a16="http://schemas.microsoft.com/office/drawing/2014/main" id="{7671F048-B2A9-48CD-A563-A1864F5E92AE}"/>
              </a:ext>
            </a:extLst>
          </p:cNvPr>
          <p:cNvSpPr>
            <a:spLocks noGrp="1"/>
          </p:cNvSpPr>
          <p:nvPr>
            <p:ph type="body" sz="quarter" idx="30"/>
          </p:nvPr>
        </p:nvSpPr>
        <p:spPr>
          <a:xfrm>
            <a:off x="457201" y="4338842"/>
            <a:ext cx="2481346" cy="1835759"/>
          </a:xfrm>
        </p:spPr>
        <p:txBody>
          <a:bodyPr/>
          <a:lstStyle/>
          <a:p>
            <a:r>
              <a:rPr lang="en-US"/>
              <a:t>Home</a:t>
            </a:r>
          </a:p>
          <a:p>
            <a:pPr>
              <a:lnSpc>
                <a:spcPct val="100000"/>
              </a:lnSpc>
              <a:buNone/>
            </a:pPr>
            <a:r>
              <a:rPr lang="en-US" sz="1400" b="0"/>
              <a:t>Working parents</a:t>
            </a:r>
          </a:p>
          <a:p>
            <a:pPr>
              <a:lnSpc>
                <a:spcPct val="100000"/>
              </a:lnSpc>
              <a:buNone/>
            </a:pPr>
            <a:r>
              <a:rPr lang="en-US" sz="1400" b="0"/>
              <a:t>Social engagements</a:t>
            </a:r>
          </a:p>
          <a:p>
            <a:pPr>
              <a:lnSpc>
                <a:spcPct val="100000"/>
              </a:lnSpc>
              <a:buNone/>
            </a:pPr>
            <a:r>
              <a:rPr lang="en-US" sz="1400" b="0"/>
              <a:t>Multi-generational living</a:t>
            </a:r>
          </a:p>
          <a:p>
            <a:endParaRPr lang="en-US" b="0"/>
          </a:p>
        </p:txBody>
      </p:sp>
      <p:pic>
        <p:nvPicPr>
          <p:cNvPr id="16" name="Graphic 15">
            <a:extLst>
              <a:ext uri="{FF2B5EF4-FFF2-40B4-BE49-F238E27FC236}">
                <a16:creationId xmlns:a16="http://schemas.microsoft.com/office/drawing/2014/main" id="{BB506002-9E82-4AC5-A5ED-F86913A3D2C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6508249"/>
            <a:ext cx="914400" cy="121275"/>
          </a:xfrm>
          <a:prstGeom prst="rect">
            <a:avLst/>
          </a:prstGeom>
        </p:spPr>
      </p:pic>
      <p:cxnSp>
        <p:nvCxnSpPr>
          <p:cNvPr id="18" name="Straight Arrow Connector 17">
            <a:extLst>
              <a:ext uri="{FF2B5EF4-FFF2-40B4-BE49-F238E27FC236}">
                <a16:creationId xmlns:a16="http://schemas.microsoft.com/office/drawing/2014/main" id="{69A2BD4D-3E76-4A97-8F07-97382CC86ED9}"/>
              </a:ext>
            </a:extLst>
          </p:cNvPr>
          <p:cNvCxnSpPr/>
          <p:nvPr/>
        </p:nvCxnSpPr>
        <p:spPr>
          <a:xfrm>
            <a:off x="1511445" y="4499563"/>
            <a:ext cx="154579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E7CD7B2-30B4-4D1C-8E10-8F0B02480CB3}"/>
              </a:ext>
            </a:extLst>
          </p:cNvPr>
          <p:cNvCxnSpPr>
            <a:cxnSpLocks/>
          </p:cNvCxnSpPr>
          <p:nvPr/>
        </p:nvCxnSpPr>
        <p:spPr>
          <a:xfrm>
            <a:off x="5015345" y="4499563"/>
            <a:ext cx="1487055"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B350B53-7D09-4CE6-A92A-2BD0ECB062AE}"/>
              </a:ext>
            </a:extLst>
          </p:cNvPr>
          <p:cNvCxnSpPr>
            <a:cxnSpLocks/>
          </p:cNvCxnSpPr>
          <p:nvPr/>
        </p:nvCxnSpPr>
        <p:spPr>
          <a:xfrm>
            <a:off x="8561445" y="4499563"/>
            <a:ext cx="1163608"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92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close up of a logo&#10;&#10;Description automatically generated">
            <a:extLst>
              <a:ext uri="{FF2B5EF4-FFF2-40B4-BE49-F238E27FC236}">
                <a16:creationId xmlns:a16="http://schemas.microsoft.com/office/drawing/2014/main" id="{07C9DB23-7B09-4CF6-B86E-18AE9D1C249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894" b="2894"/>
          <a:stretch>
            <a:fillRect/>
          </a:stretch>
        </p:blipFill>
        <p:spPr>
          <a:xfrm>
            <a:off x="5081048" y="457201"/>
            <a:ext cx="6653754" cy="6268027"/>
          </a:xfrm>
        </p:spPr>
      </p:pic>
      <p:sp>
        <p:nvSpPr>
          <p:cNvPr id="3" name="Slide Number Placeholder 2">
            <a:extLst>
              <a:ext uri="{FF2B5EF4-FFF2-40B4-BE49-F238E27FC236}">
                <a16:creationId xmlns:a16="http://schemas.microsoft.com/office/drawing/2014/main" id="{3E5F3355-3A81-47D5-9BDB-02B61A621F8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4" name="Text Placeholder 3">
            <a:extLst>
              <a:ext uri="{FF2B5EF4-FFF2-40B4-BE49-F238E27FC236}">
                <a16:creationId xmlns:a16="http://schemas.microsoft.com/office/drawing/2014/main" id="{EBB3D3CF-035A-4481-A89D-0F0189EEC3C2}"/>
              </a:ext>
            </a:extLst>
          </p:cNvPr>
          <p:cNvSpPr>
            <a:spLocks noGrp="1"/>
          </p:cNvSpPr>
          <p:nvPr>
            <p:ph type="body" sz="quarter" idx="25"/>
          </p:nvPr>
        </p:nvSpPr>
        <p:spPr>
          <a:xfrm>
            <a:off x="457201" y="457200"/>
            <a:ext cx="4114799" cy="3477875"/>
          </a:xfrm>
        </p:spPr>
        <p:txBody>
          <a:bodyPr/>
          <a:lstStyle/>
          <a:p>
            <a:r>
              <a:rPr lang="en-US"/>
              <a:t>Promote health &amp; safety without compromising students’ learning potential</a:t>
            </a:r>
          </a:p>
          <a:p>
            <a:pPr>
              <a:buNone/>
            </a:pPr>
            <a:endParaRPr lang="en-US"/>
          </a:p>
        </p:txBody>
      </p:sp>
      <p:pic>
        <p:nvPicPr>
          <p:cNvPr id="7" name="Graphic 6">
            <a:extLst>
              <a:ext uri="{FF2B5EF4-FFF2-40B4-BE49-F238E27FC236}">
                <a16:creationId xmlns:a16="http://schemas.microsoft.com/office/drawing/2014/main" id="{3C573AB0-1686-430E-9A29-702D38543FF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192980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D62897-C592-493D-86C7-1EB995F508B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7C5E4E-CFDF-4048-AADC-D61B5EC07D91}" type="slidenum">
              <a:rPr kumimoji="0" lang="en-US" sz="900" b="1" i="0" u="none" strike="noStrike" kern="1200" cap="none" spc="0" normalizeH="0" baseline="0" noProof="0" smtClean="0">
                <a:ln>
                  <a:noFill/>
                </a:ln>
                <a:solidFill>
                  <a:srgbClr val="000000"/>
                </a:solidFill>
                <a:effectLst/>
                <a:uLnTx/>
                <a:uFillTx/>
                <a:latin typeface="PW Centra No2"/>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srgbClr val="000000"/>
              </a:solidFill>
              <a:effectLst/>
              <a:uLnTx/>
              <a:uFillTx/>
              <a:latin typeface="PW Centra No2"/>
              <a:ea typeface="+mn-ea"/>
              <a:cs typeface="+mn-cs"/>
            </a:endParaRPr>
          </a:p>
        </p:txBody>
      </p:sp>
      <p:sp>
        <p:nvSpPr>
          <p:cNvPr id="3" name="Text Placeholder 2">
            <a:extLst>
              <a:ext uri="{FF2B5EF4-FFF2-40B4-BE49-F238E27FC236}">
                <a16:creationId xmlns:a16="http://schemas.microsoft.com/office/drawing/2014/main" id="{78644021-75A3-4F81-B51B-01E54E89BA8B}"/>
              </a:ext>
            </a:extLst>
          </p:cNvPr>
          <p:cNvSpPr>
            <a:spLocks noGrp="1"/>
          </p:cNvSpPr>
          <p:nvPr>
            <p:ph type="body" sz="quarter" idx="13"/>
          </p:nvPr>
        </p:nvSpPr>
        <p:spPr/>
        <p:txBody>
          <a:bodyPr/>
          <a:lstStyle/>
          <a:p>
            <a:r>
              <a:rPr lang="en-US" sz="1600"/>
              <a:t>Strategies for reducing COVID-19 transmission and cross-contamination through design, disinfection and cleaning.</a:t>
            </a:r>
          </a:p>
          <a:p>
            <a:pPr marL="285750" indent="-285750">
              <a:lnSpc>
                <a:spcPct val="100000"/>
              </a:lnSpc>
              <a:buFont typeface="Arial" panose="020B0604020202020204" pitchFamily="34" charset="0"/>
              <a:buChar char="•"/>
            </a:pPr>
            <a:r>
              <a:rPr lang="en-US"/>
              <a:t>Personal protective equipment </a:t>
            </a:r>
            <a:r>
              <a:rPr lang="en-US" b="0"/>
              <a:t>for different school occupants</a:t>
            </a:r>
          </a:p>
          <a:p>
            <a:pPr marL="285750" indent="-285750">
              <a:lnSpc>
                <a:spcPct val="100000"/>
              </a:lnSpc>
              <a:buFont typeface="Arial" panose="020B0604020202020204" pitchFamily="34" charset="0"/>
              <a:buChar char="•"/>
            </a:pPr>
            <a:r>
              <a:rPr lang="en-US"/>
              <a:t>Enhanced ventilation and filtration use </a:t>
            </a:r>
            <a:r>
              <a:rPr lang="en-US" b="0"/>
              <a:t>to dilute and remove contaminated air</a:t>
            </a:r>
            <a:endParaRPr lang="en-US"/>
          </a:p>
          <a:p>
            <a:pPr marL="285750" indent="-285750">
              <a:lnSpc>
                <a:spcPct val="100000"/>
              </a:lnSpc>
              <a:buFont typeface="Arial" panose="020B0604020202020204" pitchFamily="34" charset="0"/>
              <a:buChar char="•"/>
            </a:pPr>
            <a:r>
              <a:rPr lang="en-US"/>
              <a:t>Add touchless/voice-activated fixtures </a:t>
            </a:r>
            <a:r>
              <a:rPr lang="en-US" b="0"/>
              <a:t>to reduce cross contamination</a:t>
            </a:r>
          </a:p>
          <a:p>
            <a:pPr marL="285750" indent="-285750">
              <a:lnSpc>
                <a:spcPct val="100000"/>
              </a:lnSpc>
              <a:buFont typeface="Arial" panose="020B0604020202020204" pitchFamily="34" charset="0"/>
              <a:buChar char="•"/>
            </a:pPr>
            <a:r>
              <a:rPr lang="en-US"/>
              <a:t>Provide deep, frequent cleaning </a:t>
            </a:r>
            <a:r>
              <a:rPr lang="en-US" b="0"/>
              <a:t>and engage students in cleaning high touch areas</a:t>
            </a:r>
          </a:p>
          <a:p>
            <a:pPr marL="285750" indent="-285750">
              <a:buFont typeface="Arial" panose="020B0604020202020204" pitchFamily="34" charset="0"/>
              <a:buChar char="•"/>
            </a:pPr>
            <a:endParaRPr lang="en-US"/>
          </a:p>
        </p:txBody>
      </p:sp>
      <p:pic>
        <p:nvPicPr>
          <p:cNvPr id="9" name="Picture Placeholder 8">
            <a:extLst>
              <a:ext uri="{FF2B5EF4-FFF2-40B4-BE49-F238E27FC236}">
                <a16:creationId xmlns:a16="http://schemas.microsoft.com/office/drawing/2014/main" id="{89D42EAD-9F0C-4401-B749-837EF3AD033D}"/>
              </a:ext>
            </a:extLst>
          </p:cNvPr>
          <p:cNvPicPr>
            <a:picLocks noGrp="1" noChangeAspect="1"/>
          </p:cNvPicPr>
          <p:nvPr>
            <p:ph type="pic" idx="1"/>
          </p:nvPr>
        </p:nvPicPr>
        <p:blipFill>
          <a:blip r:embed="rId2"/>
          <a:srcRect t="8128" b="8128"/>
          <a:stretch>
            <a:fillRect/>
          </a:stretch>
        </p:blipFill>
        <p:spPr>
          <a:prstGeom prst="rect">
            <a:avLst/>
          </a:prstGeom>
        </p:spPr>
      </p:pic>
      <p:sp>
        <p:nvSpPr>
          <p:cNvPr id="5" name="Title 4">
            <a:extLst>
              <a:ext uri="{FF2B5EF4-FFF2-40B4-BE49-F238E27FC236}">
                <a16:creationId xmlns:a16="http://schemas.microsoft.com/office/drawing/2014/main" id="{BD9E9B47-7752-47EB-8BA0-B15485E6F2E9}"/>
              </a:ext>
            </a:extLst>
          </p:cNvPr>
          <p:cNvSpPr>
            <a:spLocks noGrp="1"/>
          </p:cNvSpPr>
          <p:nvPr>
            <p:ph type="title"/>
          </p:nvPr>
        </p:nvSpPr>
        <p:spPr>
          <a:xfrm>
            <a:off x="463923" y="457200"/>
            <a:ext cx="4141695" cy="369332"/>
          </a:xfrm>
        </p:spPr>
        <p:txBody>
          <a:bodyPr/>
          <a:lstStyle/>
          <a:p>
            <a:r>
              <a:rPr lang="en-US"/>
              <a:t>Risk Mitigation</a:t>
            </a:r>
          </a:p>
        </p:txBody>
      </p:sp>
      <p:sp>
        <p:nvSpPr>
          <p:cNvPr id="6" name="Text Placeholder 5">
            <a:extLst>
              <a:ext uri="{FF2B5EF4-FFF2-40B4-BE49-F238E27FC236}">
                <a16:creationId xmlns:a16="http://schemas.microsoft.com/office/drawing/2014/main" id="{6178E901-F8FA-4343-96CE-BDA43558C78A}"/>
              </a:ext>
            </a:extLst>
          </p:cNvPr>
          <p:cNvSpPr>
            <a:spLocks noGrp="1"/>
          </p:cNvSpPr>
          <p:nvPr>
            <p:ph type="body" sz="quarter" idx="16"/>
          </p:nvPr>
        </p:nvSpPr>
        <p:spPr>
          <a:xfrm>
            <a:off x="2427985" y="6030570"/>
            <a:ext cx="2830968" cy="601062"/>
          </a:xfrm>
        </p:spPr>
        <p:txBody>
          <a:bodyPr/>
          <a:lstStyle/>
          <a:p>
            <a:r>
              <a:rPr lang="en-US"/>
              <a:t>Student at Yangzheng Primary School in China</a:t>
            </a:r>
          </a:p>
          <a:p>
            <a:endParaRPr lang="en-US"/>
          </a:p>
        </p:txBody>
      </p:sp>
      <p:sp>
        <p:nvSpPr>
          <p:cNvPr id="7" name="Text Placeholder 6">
            <a:extLst>
              <a:ext uri="{FF2B5EF4-FFF2-40B4-BE49-F238E27FC236}">
                <a16:creationId xmlns:a16="http://schemas.microsoft.com/office/drawing/2014/main" id="{D131EF40-5E64-4D76-B374-D2C04C7AB85E}"/>
              </a:ext>
            </a:extLst>
          </p:cNvPr>
          <p:cNvSpPr>
            <a:spLocks noGrp="1"/>
          </p:cNvSpPr>
          <p:nvPr>
            <p:ph type="body" sz="quarter" idx="20"/>
          </p:nvPr>
        </p:nvSpPr>
        <p:spPr/>
        <p:txBody>
          <a:bodyPr/>
          <a:lstStyle/>
          <a:p>
            <a:endParaRPr lang="en-US"/>
          </a:p>
        </p:txBody>
      </p:sp>
      <p:pic>
        <p:nvPicPr>
          <p:cNvPr id="8" name="Picture 7">
            <a:extLst>
              <a:ext uri="{FF2B5EF4-FFF2-40B4-BE49-F238E27FC236}">
                <a16:creationId xmlns:a16="http://schemas.microsoft.com/office/drawing/2014/main" id="{B4323209-827A-4E46-BE44-0458838E9BFC}"/>
              </a:ext>
            </a:extLst>
          </p:cNvPr>
          <p:cNvPicPr>
            <a:picLocks noChangeAspect="1"/>
          </p:cNvPicPr>
          <p:nvPr/>
        </p:nvPicPr>
        <p:blipFill>
          <a:blip r:embed="rId3"/>
          <a:stretch>
            <a:fillRect/>
          </a:stretch>
        </p:blipFill>
        <p:spPr>
          <a:xfrm>
            <a:off x="457199" y="974074"/>
            <a:ext cx="512108" cy="554784"/>
          </a:xfrm>
          <a:prstGeom prst="rect">
            <a:avLst/>
          </a:prstGeom>
        </p:spPr>
      </p:pic>
      <p:pic>
        <p:nvPicPr>
          <p:cNvPr id="10" name="Graphic 9">
            <a:extLst>
              <a:ext uri="{FF2B5EF4-FFF2-40B4-BE49-F238E27FC236}">
                <a16:creationId xmlns:a16="http://schemas.microsoft.com/office/drawing/2014/main" id="{5B6F6F43-2A17-4D62-805E-976E8AF44CE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6508249"/>
            <a:ext cx="914400" cy="121275"/>
          </a:xfrm>
          <a:prstGeom prst="rect">
            <a:avLst/>
          </a:prstGeom>
        </p:spPr>
      </p:pic>
    </p:spTree>
    <p:extLst>
      <p:ext uri="{BB962C8B-B14F-4D97-AF65-F5344CB8AC3E}">
        <p14:creationId xmlns:p14="http://schemas.microsoft.com/office/powerpoint/2010/main" val="308081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W Theme 16-9">
  <a:themeElements>
    <a:clrScheme name="pw Color Theme">
      <a:dk1>
        <a:srgbClr val="000000"/>
      </a:dk1>
      <a:lt1>
        <a:srgbClr val="FFFFFF"/>
      </a:lt1>
      <a:dk2>
        <a:srgbClr val="4D4D4F"/>
      </a:dk2>
      <a:lt2>
        <a:srgbClr val="E6E7E8"/>
      </a:lt2>
      <a:accent1>
        <a:srgbClr val="1818A5"/>
      </a:accent1>
      <a:accent2>
        <a:srgbClr val="139B7B"/>
      </a:accent2>
      <a:accent3>
        <a:srgbClr val="808C24"/>
      </a:accent3>
      <a:accent4>
        <a:srgbClr val="6638BD"/>
      </a:accent4>
      <a:accent5>
        <a:srgbClr val="F7CD0F"/>
      </a:accent5>
      <a:accent6>
        <a:srgbClr val="FF4635"/>
      </a:accent6>
      <a:hlink>
        <a:srgbClr val="1818A5"/>
      </a:hlink>
      <a:folHlink>
        <a:srgbClr val="939396"/>
      </a:folHlink>
    </a:clrScheme>
    <a:fontScheme name="PW Font Theme">
      <a:majorFont>
        <a:latin typeface="PW Centra No2"/>
        <a:ea typeface=""/>
        <a:cs typeface=""/>
      </a:majorFont>
      <a:minorFont>
        <a:latin typeface="PW Centra No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tx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err="1" smtClean="0"/>
        </a:defPPr>
      </a:lstStyle>
    </a:txDef>
  </a:objectDefaults>
  <a:extraClrSchemeLst/>
  <a:custClrLst>
    <a:custClr name="Gray 1">
      <a:srgbClr val="4D4D4F"/>
    </a:custClr>
    <a:custClr name="Blue 1">
      <a:srgbClr val="19305A"/>
    </a:custClr>
    <a:custClr name="Green 1">
      <a:srgbClr val="115740"/>
    </a:custClr>
    <a:custClr name="Red 1">
      <a:srgbClr val="A6093D"/>
    </a:custClr>
    <a:custClr name="Purple 1">
      <a:srgbClr val="440099"/>
    </a:custClr>
    <a:custClr name="Green 1">
      <a:srgbClr val="4A6A1D"/>
    </a:custClr>
    <a:custClr name="BLANK">
      <a:srgbClr val="FFFFFF"/>
    </a:custClr>
    <a:custClr name="BLANK">
      <a:srgbClr val="FFFFFF"/>
    </a:custClr>
    <a:custClr name="BLANK">
      <a:srgbClr val="FFFFFF"/>
    </a:custClr>
    <a:custClr name="BLANK">
      <a:srgbClr val="FFFFFF"/>
    </a:custClr>
    <a:custClr name="Gray 2">
      <a:srgbClr val="6D6E71"/>
    </a:custClr>
    <a:custClr name="Blue 2">
      <a:srgbClr val="1818A5"/>
    </a:custClr>
    <a:custClr name="Green 2">
      <a:srgbClr val="009B77"/>
    </a:custClr>
    <a:custClr name="Red 2">
      <a:srgbClr val="FF4635"/>
    </a:custClr>
    <a:custClr name="Purple 2">
      <a:srgbClr val="6638BD"/>
    </a:custClr>
    <a:custClr name="Green 2">
      <a:srgbClr val="808C24"/>
    </a:custClr>
    <a:custClr name="BLANK">
      <a:srgbClr val="FFFFFF"/>
    </a:custClr>
    <a:custClr name="BLANK">
      <a:srgbClr val="FFFFFF"/>
    </a:custClr>
    <a:custClr name="BLANK">
      <a:srgbClr val="FFFFFF"/>
    </a:custClr>
    <a:custClr name="BLANK">
      <a:srgbClr val="FFFFFF"/>
    </a:custClr>
    <a:custClr name="Gray 3">
      <a:srgbClr val="8A8C8E"/>
    </a:custClr>
    <a:custClr name="Blue 3">
      <a:srgbClr val="5576D1"/>
    </a:custClr>
    <a:custClr name="Green 3">
      <a:srgbClr val="6ECEB2"/>
    </a:custClr>
    <a:custClr name="Red 3">
      <a:srgbClr val="FF8674"/>
    </a:custClr>
    <a:custClr name="Purple 3">
      <a:srgbClr val="9063CD"/>
    </a:custClr>
    <a:custClr name="Yellow 1">
      <a:srgbClr val="F7CD00"/>
    </a:custClr>
    <a:custClr name="BLANK">
      <a:srgbClr val="FFFFFF"/>
    </a:custClr>
    <a:custClr name="BLANK">
      <a:srgbClr val="FFFFFF"/>
    </a:custClr>
    <a:custClr name="BLANK">
      <a:srgbClr val="FFFFFF"/>
    </a:custClr>
    <a:custClr name="BLANK">
      <a:srgbClr val="FFFFFF"/>
    </a:custClr>
    <a:custClr name="Gray 4">
      <a:srgbClr val="A7A9AC"/>
    </a:custClr>
    <a:custClr name="Blue 4">
      <a:srgbClr val="C6D6E3"/>
    </a:custClr>
    <a:custClr name="Green 4">
      <a:srgbClr val="BDE9C9"/>
    </a:custClr>
    <a:custClr name="Red 4">
      <a:srgbClr val="F8C1B8"/>
    </a:custClr>
    <a:custClr name="Purple 4">
      <a:srgbClr val="D2C6E6"/>
    </a:custClr>
    <a:custClr name="Yellow 2">
      <a:srgbClr val="E9EC6B"/>
    </a:custClr>
  </a:custClrLst>
  <a:extLst>
    <a:ext uri="{05A4C25C-085E-4340-85A3-A5531E510DB2}">
      <thm15:themeFamily xmlns:thm15="http://schemas.microsoft.com/office/thememl/2012/main" name="Blank.potx" id="{80FB7299-1E04-43D2-B686-80AEF6F2AC54}" vid="{44F4C2ED-BC68-4987-A239-A6859E843A27}"/>
    </a:ext>
  </a:extLst>
</a:theme>
</file>

<file path=ppt/theme/theme2.xml><?xml version="1.0" encoding="utf-8"?>
<a:theme xmlns:a="http://schemas.openxmlformats.org/drawingml/2006/main" name="1_PW Theme 16-9">
  <a:themeElements>
    <a:clrScheme name="pw Color Theme">
      <a:dk1>
        <a:srgbClr val="000000"/>
      </a:dk1>
      <a:lt1>
        <a:srgbClr val="FFFFFF"/>
      </a:lt1>
      <a:dk2>
        <a:srgbClr val="4D4D4F"/>
      </a:dk2>
      <a:lt2>
        <a:srgbClr val="E6E7E8"/>
      </a:lt2>
      <a:accent1>
        <a:srgbClr val="1818A5"/>
      </a:accent1>
      <a:accent2>
        <a:srgbClr val="139B7B"/>
      </a:accent2>
      <a:accent3>
        <a:srgbClr val="808C24"/>
      </a:accent3>
      <a:accent4>
        <a:srgbClr val="6638BD"/>
      </a:accent4>
      <a:accent5>
        <a:srgbClr val="F7CD0F"/>
      </a:accent5>
      <a:accent6>
        <a:srgbClr val="FF4635"/>
      </a:accent6>
      <a:hlink>
        <a:srgbClr val="1818A5"/>
      </a:hlink>
      <a:folHlink>
        <a:srgbClr val="939396"/>
      </a:folHlink>
    </a:clrScheme>
    <a:fontScheme name="PW Font Theme">
      <a:majorFont>
        <a:latin typeface="PW Centra No2"/>
        <a:ea typeface=""/>
        <a:cs typeface=""/>
      </a:majorFont>
      <a:minorFont>
        <a:latin typeface="PW Centra No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tx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err="1" smtClean="0"/>
        </a:defPPr>
      </a:lstStyle>
    </a:txDef>
  </a:objectDefaults>
  <a:extraClrSchemeLst/>
  <a:custClrLst>
    <a:custClr name="Gray 1">
      <a:srgbClr val="4D4D4F"/>
    </a:custClr>
    <a:custClr name="Blue 1">
      <a:srgbClr val="19305A"/>
    </a:custClr>
    <a:custClr name="Green 1">
      <a:srgbClr val="115740"/>
    </a:custClr>
    <a:custClr name="Red 1">
      <a:srgbClr val="A6093D"/>
    </a:custClr>
    <a:custClr name="Purple 1">
      <a:srgbClr val="440099"/>
    </a:custClr>
    <a:custClr name="Green 1">
      <a:srgbClr val="4A6A1D"/>
    </a:custClr>
    <a:custClr name="BLANK">
      <a:srgbClr val="FFFFFF"/>
    </a:custClr>
    <a:custClr name="BLANK">
      <a:srgbClr val="FFFFFF"/>
    </a:custClr>
    <a:custClr name="BLANK">
      <a:srgbClr val="FFFFFF"/>
    </a:custClr>
    <a:custClr name="BLANK">
      <a:srgbClr val="FFFFFF"/>
    </a:custClr>
    <a:custClr name="Gray 2">
      <a:srgbClr val="6D6E71"/>
    </a:custClr>
    <a:custClr name="Blue 2">
      <a:srgbClr val="1818A5"/>
    </a:custClr>
    <a:custClr name="Green 2">
      <a:srgbClr val="009B77"/>
    </a:custClr>
    <a:custClr name="Red 2">
      <a:srgbClr val="FF4635"/>
    </a:custClr>
    <a:custClr name="Purple 2">
      <a:srgbClr val="6638BD"/>
    </a:custClr>
    <a:custClr name="Green 2">
      <a:srgbClr val="808C24"/>
    </a:custClr>
    <a:custClr name="BLANK">
      <a:srgbClr val="FFFFFF"/>
    </a:custClr>
    <a:custClr name="BLANK">
      <a:srgbClr val="FFFFFF"/>
    </a:custClr>
    <a:custClr name="BLANK">
      <a:srgbClr val="FFFFFF"/>
    </a:custClr>
    <a:custClr name="BLANK">
      <a:srgbClr val="FFFFFF"/>
    </a:custClr>
    <a:custClr name="Gray 3">
      <a:srgbClr val="8A8C8E"/>
    </a:custClr>
    <a:custClr name="Blue 3">
      <a:srgbClr val="5576D1"/>
    </a:custClr>
    <a:custClr name="Green 3">
      <a:srgbClr val="6ECEB2"/>
    </a:custClr>
    <a:custClr name="Red 3">
      <a:srgbClr val="FF8674"/>
    </a:custClr>
    <a:custClr name="Purple 3">
      <a:srgbClr val="9063CD"/>
    </a:custClr>
    <a:custClr name="Yellow 1">
      <a:srgbClr val="F7CD00"/>
    </a:custClr>
    <a:custClr name="BLANK">
      <a:srgbClr val="FFFFFF"/>
    </a:custClr>
    <a:custClr name="BLANK">
      <a:srgbClr val="FFFFFF"/>
    </a:custClr>
    <a:custClr name="BLANK">
      <a:srgbClr val="FFFFFF"/>
    </a:custClr>
    <a:custClr name="BLANK">
      <a:srgbClr val="FFFFFF"/>
    </a:custClr>
    <a:custClr name="Gray 4">
      <a:srgbClr val="A7A9AC"/>
    </a:custClr>
    <a:custClr name="Blue 4">
      <a:srgbClr val="C6D6E3"/>
    </a:custClr>
    <a:custClr name="Green 4">
      <a:srgbClr val="BDE9C9"/>
    </a:custClr>
    <a:custClr name="Red 4">
      <a:srgbClr val="F8C1B8"/>
    </a:custClr>
    <a:custClr name="Purple 4">
      <a:srgbClr val="D2C6E6"/>
    </a:custClr>
    <a:custClr name="Yellow 2">
      <a:srgbClr val="E9EC6B"/>
    </a:custClr>
  </a:custClrLst>
  <a:extLst>
    <a:ext uri="{05A4C25C-085E-4340-85A3-A5531E510DB2}">
      <thm15:themeFamily xmlns:thm15="http://schemas.microsoft.com/office/thememl/2012/main" name="Blank.potx" id="{80FB7299-1E04-43D2-B686-80AEF6F2AC54}" vid="{44F4C2ED-BC68-4987-A239-A6859E843A27}"/>
    </a:ext>
  </a:extLst>
</a:theme>
</file>

<file path=ppt/theme/theme3.xml><?xml version="1.0" encoding="utf-8"?>
<a:theme xmlns:a="http://schemas.openxmlformats.org/drawingml/2006/main" name="2_PW Theme 16-9">
  <a:themeElements>
    <a:clrScheme name="PerkinsWill Color Theme">
      <a:dk1>
        <a:srgbClr val="000000"/>
      </a:dk1>
      <a:lt1>
        <a:srgbClr val="FFFFFF"/>
      </a:lt1>
      <a:dk2>
        <a:srgbClr val="4D4D4F"/>
      </a:dk2>
      <a:lt2>
        <a:srgbClr val="E6E7E8"/>
      </a:lt2>
      <a:accent1>
        <a:srgbClr val="1818A5"/>
      </a:accent1>
      <a:accent2>
        <a:srgbClr val="139B7B"/>
      </a:accent2>
      <a:accent3>
        <a:srgbClr val="808C24"/>
      </a:accent3>
      <a:accent4>
        <a:srgbClr val="6638BD"/>
      </a:accent4>
      <a:accent5>
        <a:srgbClr val="F7CD0F"/>
      </a:accent5>
      <a:accent6>
        <a:srgbClr val="FF4635"/>
      </a:accent6>
      <a:hlink>
        <a:srgbClr val="000000"/>
      </a:hlink>
      <a:folHlink>
        <a:srgbClr val="000000"/>
      </a:folHlink>
    </a:clrScheme>
    <a:fontScheme name="PW Font Theme">
      <a:majorFont>
        <a:latin typeface="PW Centra No2"/>
        <a:ea typeface=""/>
        <a:cs typeface=""/>
      </a:majorFont>
      <a:minorFont>
        <a:latin typeface="PW Centra No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tx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err="1" smtClean="0"/>
        </a:defPPr>
      </a:lstStyle>
    </a:txDef>
  </a:objectDefaults>
  <a:extraClrSchemeLst/>
  <a:custClrLst>
    <a:custClr name="Gray 1">
      <a:srgbClr val="4D4D4F"/>
    </a:custClr>
    <a:custClr name="Blue 1">
      <a:srgbClr val="19305A"/>
    </a:custClr>
    <a:custClr name="Green 1">
      <a:srgbClr val="115740"/>
    </a:custClr>
    <a:custClr name="Red 1">
      <a:srgbClr val="A6093D"/>
    </a:custClr>
    <a:custClr name="Purple 1">
      <a:srgbClr val="440099"/>
    </a:custClr>
    <a:custClr name="Green 1">
      <a:srgbClr val="4A6A1D"/>
    </a:custClr>
    <a:custClr name="BLANK">
      <a:srgbClr val="FFFFFF"/>
    </a:custClr>
    <a:custClr name="BLANK">
      <a:srgbClr val="FFFFFF"/>
    </a:custClr>
    <a:custClr name="BLANK">
      <a:srgbClr val="FFFFFF"/>
    </a:custClr>
    <a:custClr name="BLANK">
      <a:srgbClr val="FFFFFF"/>
    </a:custClr>
    <a:custClr name="Gray 2">
      <a:srgbClr val="6D6E71"/>
    </a:custClr>
    <a:custClr name="Blue 2">
      <a:srgbClr val="1818A5"/>
    </a:custClr>
    <a:custClr name="Green 2">
      <a:srgbClr val="009B77"/>
    </a:custClr>
    <a:custClr name="Red 2">
      <a:srgbClr val="FF4635"/>
    </a:custClr>
    <a:custClr name="Purple 2">
      <a:srgbClr val="6638BD"/>
    </a:custClr>
    <a:custClr name="Green 2">
      <a:srgbClr val="808C24"/>
    </a:custClr>
    <a:custClr name="BLANK">
      <a:srgbClr val="FFFFFF"/>
    </a:custClr>
    <a:custClr name="BLANK">
      <a:srgbClr val="FFFFFF"/>
    </a:custClr>
    <a:custClr name="BLANK">
      <a:srgbClr val="FFFFFF"/>
    </a:custClr>
    <a:custClr name="BLANK">
      <a:srgbClr val="FFFFFF"/>
    </a:custClr>
    <a:custClr name="Gray 3">
      <a:srgbClr val="8A8C8E"/>
    </a:custClr>
    <a:custClr name="Blue 3">
      <a:srgbClr val="5576D1"/>
    </a:custClr>
    <a:custClr name="Green 3">
      <a:srgbClr val="6ECEB2"/>
    </a:custClr>
    <a:custClr name="Red 3">
      <a:srgbClr val="FF8674"/>
    </a:custClr>
    <a:custClr name="Purple 3">
      <a:srgbClr val="9063CD"/>
    </a:custClr>
    <a:custClr name="Yellow 1">
      <a:srgbClr val="F7CD00"/>
    </a:custClr>
    <a:custClr name="BLANK">
      <a:srgbClr val="FFFFFF"/>
    </a:custClr>
    <a:custClr name="BLANK">
      <a:srgbClr val="FFFFFF"/>
    </a:custClr>
    <a:custClr name="BLANK">
      <a:srgbClr val="FFFFFF"/>
    </a:custClr>
    <a:custClr name="BLANK">
      <a:srgbClr val="FFFFFF"/>
    </a:custClr>
    <a:custClr name="Gray 4">
      <a:srgbClr val="A7A9AC"/>
    </a:custClr>
    <a:custClr name="Blue 4">
      <a:srgbClr val="C6D6E3"/>
    </a:custClr>
    <a:custClr name="Green 4">
      <a:srgbClr val="BDE9C9"/>
    </a:custClr>
    <a:custClr name="Red 4">
      <a:srgbClr val="F8C1B8"/>
    </a:custClr>
    <a:custClr name="Purple 4">
      <a:srgbClr val="D2C6E6"/>
    </a:custClr>
    <a:custClr name="Yellow 2">
      <a:srgbClr val="E9EC6B"/>
    </a:custClr>
  </a:custClrLst>
  <a:extLst>
    <a:ext uri="{05A4C25C-085E-4340-85A3-A5531E510DB2}">
      <thm15:themeFamily xmlns:thm15="http://schemas.microsoft.com/office/thememl/2012/main" name="PW-PowerPoint-Template_16-9" id="{0CB21D69-2AD7-4FBD-A669-AFFD4A5DB257}" vid="{A3D9855C-4954-4223-95C6-E7E8526E0786}"/>
    </a:ext>
  </a:extLst>
</a:theme>
</file>

<file path=ppt/theme/theme4.xml><?xml version="1.0" encoding="utf-8"?>
<a:theme xmlns:a="http://schemas.openxmlformats.org/drawingml/2006/main" name="3_PW Theme 16-9">
  <a:themeElements>
    <a:clrScheme name="pw Color Theme">
      <a:dk1>
        <a:srgbClr val="000000"/>
      </a:dk1>
      <a:lt1>
        <a:srgbClr val="FFFFFF"/>
      </a:lt1>
      <a:dk2>
        <a:srgbClr val="4D4D4F"/>
      </a:dk2>
      <a:lt2>
        <a:srgbClr val="E6E7E8"/>
      </a:lt2>
      <a:accent1>
        <a:srgbClr val="1818A5"/>
      </a:accent1>
      <a:accent2>
        <a:srgbClr val="139B7B"/>
      </a:accent2>
      <a:accent3>
        <a:srgbClr val="808C24"/>
      </a:accent3>
      <a:accent4>
        <a:srgbClr val="6638BD"/>
      </a:accent4>
      <a:accent5>
        <a:srgbClr val="F7CD0F"/>
      </a:accent5>
      <a:accent6>
        <a:srgbClr val="FF4635"/>
      </a:accent6>
      <a:hlink>
        <a:srgbClr val="1818A5"/>
      </a:hlink>
      <a:folHlink>
        <a:srgbClr val="939396"/>
      </a:folHlink>
    </a:clrScheme>
    <a:fontScheme name="PW Font Theme">
      <a:majorFont>
        <a:latin typeface="PW Centra No2"/>
        <a:ea typeface=""/>
        <a:cs typeface=""/>
      </a:majorFont>
      <a:minorFont>
        <a:latin typeface="PW Centra No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tx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err="1" smtClean="0"/>
        </a:defPPr>
      </a:lstStyle>
    </a:txDef>
  </a:objectDefaults>
  <a:extraClrSchemeLst/>
  <a:custClrLst>
    <a:custClr name="Gray 1">
      <a:srgbClr val="4D4D4F"/>
    </a:custClr>
    <a:custClr name="Blue 1">
      <a:srgbClr val="19305A"/>
    </a:custClr>
    <a:custClr name="Green 1">
      <a:srgbClr val="115740"/>
    </a:custClr>
    <a:custClr name="Red 1">
      <a:srgbClr val="A6093D"/>
    </a:custClr>
    <a:custClr name="Purple 1">
      <a:srgbClr val="440099"/>
    </a:custClr>
    <a:custClr name="Green 1">
      <a:srgbClr val="4A6A1D"/>
    </a:custClr>
    <a:custClr name="BLANK">
      <a:srgbClr val="FFFFFF"/>
    </a:custClr>
    <a:custClr name="BLANK">
      <a:srgbClr val="FFFFFF"/>
    </a:custClr>
    <a:custClr name="BLANK">
      <a:srgbClr val="FFFFFF"/>
    </a:custClr>
    <a:custClr name="BLANK">
      <a:srgbClr val="FFFFFF"/>
    </a:custClr>
    <a:custClr name="Gray 2">
      <a:srgbClr val="6D6E71"/>
    </a:custClr>
    <a:custClr name="Blue 2">
      <a:srgbClr val="1818A5"/>
    </a:custClr>
    <a:custClr name="Green 2">
      <a:srgbClr val="009B77"/>
    </a:custClr>
    <a:custClr name="Red 2">
      <a:srgbClr val="FF4635"/>
    </a:custClr>
    <a:custClr name="Purple 2">
      <a:srgbClr val="6638BD"/>
    </a:custClr>
    <a:custClr name="Green 2">
      <a:srgbClr val="808C24"/>
    </a:custClr>
    <a:custClr name="BLANK">
      <a:srgbClr val="FFFFFF"/>
    </a:custClr>
    <a:custClr name="BLANK">
      <a:srgbClr val="FFFFFF"/>
    </a:custClr>
    <a:custClr name="BLANK">
      <a:srgbClr val="FFFFFF"/>
    </a:custClr>
    <a:custClr name="BLANK">
      <a:srgbClr val="FFFFFF"/>
    </a:custClr>
    <a:custClr name="Gray 3">
      <a:srgbClr val="8A8C8E"/>
    </a:custClr>
    <a:custClr name="Blue 3">
      <a:srgbClr val="5576D1"/>
    </a:custClr>
    <a:custClr name="Green 3">
      <a:srgbClr val="6ECEB2"/>
    </a:custClr>
    <a:custClr name="Red 3">
      <a:srgbClr val="FF8674"/>
    </a:custClr>
    <a:custClr name="Purple 3">
      <a:srgbClr val="9063CD"/>
    </a:custClr>
    <a:custClr name="Yellow 1">
      <a:srgbClr val="F7CD00"/>
    </a:custClr>
    <a:custClr name="BLANK">
      <a:srgbClr val="FFFFFF"/>
    </a:custClr>
    <a:custClr name="BLANK">
      <a:srgbClr val="FFFFFF"/>
    </a:custClr>
    <a:custClr name="BLANK">
      <a:srgbClr val="FFFFFF"/>
    </a:custClr>
    <a:custClr name="BLANK">
      <a:srgbClr val="FFFFFF"/>
    </a:custClr>
    <a:custClr name="Gray 4">
      <a:srgbClr val="A7A9AC"/>
    </a:custClr>
    <a:custClr name="Blue 4">
      <a:srgbClr val="C6D6E3"/>
    </a:custClr>
    <a:custClr name="Green 4">
      <a:srgbClr val="BDE9C9"/>
    </a:custClr>
    <a:custClr name="Red 4">
      <a:srgbClr val="F8C1B8"/>
    </a:custClr>
    <a:custClr name="Purple 4">
      <a:srgbClr val="D2C6E6"/>
    </a:custClr>
    <a:custClr name="Yellow 2">
      <a:srgbClr val="E9EC6B"/>
    </a:custClr>
  </a:custClrLst>
  <a:extLst>
    <a:ext uri="{05A4C25C-085E-4340-85A3-A5531E510DB2}">
      <thm15:themeFamily xmlns:thm15="http://schemas.microsoft.com/office/thememl/2012/main" name="Blank.potx" id="{80FB7299-1E04-43D2-B686-80AEF6F2AC54}" vid="{44F4C2ED-BC68-4987-A239-A6859E843A27}"/>
    </a:ext>
  </a:extLst>
</a:theme>
</file>

<file path=ppt/theme/theme5.xml><?xml version="1.0" encoding="utf-8"?>
<a:theme xmlns:a="http://schemas.openxmlformats.org/drawingml/2006/main" name="4_PW Theme 16-9">
  <a:themeElements>
    <a:clrScheme name="pw Color Theme">
      <a:dk1>
        <a:srgbClr val="000000"/>
      </a:dk1>
      <a:lt1>
        <a:srgbClr val="FFFFFF"/>
      </a:lt1>
      <a:dk2>
        <a:srgbClr val="4D4D4F"/>
      </a:dk2>
      <a:lt2>
        <a:srgbClr val="E6E7E8"/>
      </a:lt2>
      <a:accent1>
        <a:srgbClr val="1818A5"/>
      </a:accent1>
      <a:accent2>
        <a:srgbClr val="139B7B"/>
      </a:accent2>
      <a:accent3>
        <a:srgbClr val="808C24"/>
      </a:accent3>
      <a:accent4>
        <a:srgbClr val="6638BD"/>
      </a:accent4>
      <a:accent5>
        <a:srgbClr val="F7CD0F"/>
      </a:accent5>
      <a:accent6>
        <a:srgbClr val="FF4635"/>
      </a:accent6>
      <a:hlink>
        <a:srgbClr val="1818A5"/>
      </a:hlink>
      <a:folHlink>
        <a:srgbClr val="939396"/>
      </a:folHlink>
    </a:clrScheme>
    <a:fontScheme name="PW Font Theme">
      <a:majorFont>
        <a:latin typeface="PW Centra No2"/>
        <a:ea typeface=""/>
        <a:cs typeface=""/>
      </a:majorFont>
      <a:minorFont>
        <a:latin typeface="PW Centra No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tx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err="1" smtClean="0"/>
        </a:defPPr>
      </a:lstStyle>
    </a:txDef>
  </a:objectDefaults>
  <a:extraClrSchemeLst/>
  <a:custClrLst>
    <a:custClr name="Gray 1">
      <a:srgbClr val="4D4D4F"/>
    </a:custClr>
    <a:custClr name="Blue 1">
      <a:srgbClr val="19305A"/>
    </a:custClr>
    <a:custClr name="Green 1">
      <a:srgbClr val="115740"/>
    </a:custClr>
    <a:custClr name="Red 1">
      <a:srgbClr val="A6093D"/>
    </a:custClr>
    <a:custClr name="Purple 1">
      <a:srgbClr val="440099"/>
    </a:custClr>
    <a:custClr name="Green 1">
      <a:srgbClr val="4A6A1D"/>
    </a:custClr>
    <a:custClr name="BLANK">
      <a:srgbClr val="FFFFFF"/>
    </a:custClr>
    <a:custClr name="BLANK">
      <a:srgbClr val="FFFFFF"/>
    </a:custClr>
    <a:custClr name="BLANK">
      <a:srgbClr val="FFFFFF"/>
    </a:custClr>
    <a:custClr name="BLANK">
      <a:srgbClr val="FFFFFF"/>
    </a:custClr>
    <a:custClr name="Gray 2">
      <a:srgbClr val="6D6E71"/>
    </a:custClr>
    <a:custClr name="Blue 2">
      <a:srgbClr val="1818A5"/>
    </a:custClr>
    <a:custClr name="Green 2">
      <a:srgbClr val="009B77"/>
    </a:custClr>
    <a:custClr name="Red 2">
      <a:srgbClr val="FF4635"/>
    </a:custClr>
    <a:custClr name="Purple 2">
      <a:srgbClr val="6638BD"/>
    </a:custClr>
    <a:custClr name="Green 2">
      <a:srgbClr val="808C24"/>
    </a:custClr>
    <a:custClr name="BLANK">
      <a:srgbClr val="FFFFFF"/>
    </a:custClr>
    <a:custClr name="BLANK">
      <a:srgbClr val="FFFFFF"/>
    </a:custClr>
    <a:custClr name="BLANK">
      <a:srgbClr val="FFFFFF"/>
    </a:custClr>
    <a:custClr name="BLANK">
      <a:srgbClr val="FFFFFF"/>
    </a:custClr>
    <a:custClr name="Gray 3">
      <a:srgbClr val="8A8C8E"/>
    </a:custClr>
    <a:custClr name="Blue 3">
      <a:srgbClr val="5576D1"/>
    </a:custClr>
    <a:custClr name="Green 3">
      <a:srgbClr val="6ECEB2"/>
    </a:custClr>
    <a:custClr name="Red 3">
      <a:srgbClr val="FF8674"/>
    </a:custClr>
    <a:custClr name="Purple 3">
      <a:srgbClr val="9063CD"/>
    </a:custClr>
    <a:custClr name="Yellow 1">
      <a:srgbClr val="F7CD00"/>
    </a:custClr>
    <a:custClr name="BLANK">
      <a:srgbClr val="FFFFFF"/>
    </a:custClr>
    <a:custClr name="BLANK">
      <a:srgbClr val="FFFFFF"/>
    </a:custClr>
    <a:custClr name="BLANK">
      <a:srgbClr val="FFFFFF"/>
    </a:custClr>
    <a:custClr name="BLANK">
      <a:srgbClr val="FFFFFF"/>
    </a:custClr>
    <a:custClr name="Gray 4">
      <a:srgbClr val="A7A9AC"/>
    </a:custClr>
    <a:custClr name="Blue 4">
      <a:srgbClr val="C6D6E3"/>
    </a:custClr>
    <a:custClr name="Green 4">
      <a:srgbClr val="BDE9C9"/>
    </a:custClr>
    <a:custClr name="Red 4">
      <a:srgbClr val="F8C1B8"/>
    </a:custClr>
    <a:custClr name="Purple 4">
      <a:srgbClr val="D2C6E6"/>
    </a:custClr>
    <a:custClr name="Yellow 2">
      <a:srgbClr val="E9EC6B"/>
    </a:custClr>
  </a:custClrLst>
  <a:extLst>
    <a:ext uri="{05A4C25C-085E-4340-85A3-A5531E510DB2}">
      <thm15:themeFamily xmlns:thm15="http://schemas.microsoft.com/office/thememl/2012/main" name="Blank.potx" id="{80FB7299-1E04-43D2-B686-80AEF6F2AC54}" vid="{44F4C2ED-BC68-4987-A239-A6859E843A27}"/>
    </a:ext>
  </a:extLst>
</a:theme>
</file>

<file path=ppt/theme/theme6.xml><?xml version="1.0" encoding="utf-8"?>
<a:theme xmlns:a="http://schemas.openxmlformats.org/drawingml/2006/main" name="Office Theme">
  <a:themeElements>
    <a:clrScheme name="pw Color Theme">
      <a:dk1>
        <a:srgbClr val="000000"/>
      </a:dk1>
      <a:lt1>
        <a:srgbClr val="FFFFFF"/>
      </a:lt1>
      <a:dk2>
        <a:srgbClr val="4D4D4F"/>
      </a:dk2>
      <a:lt2>
        <a:srgbClr val="E6E7E8"/>
      </a:lt2>
      <a:accent1>
        <a:srgbClr val="1818A5"/>
      </a:accent1>
      <a:accent2>
        <a:srgbClr val="139B7B"/>
      </a:accent2>
      <a:accent3>
        <a:srgbClr val="808C24"/>
      </a:accent3>
      <a:accent4>
        <a:srgbClr val="6638BD"/>
      </a:accent4>
      <a:accent5>
        <a:srgbClr val="F7CD0F"/>
      </a:accent5>
      <a:accent6>
        <a:srgbClr val="FF4635"/>
      </a:accent6>
      <a:hlink>
        <a:srgbClr val="000000"/>
      </a:hlink>
      <a:folHlink>
        <a:srgbClr val="000000"/>
      </a:folHlink>
    </a:clrScheme>
    <a:fontScheme name="pw Font Theme">
      <a:majorFont>
        <a:latin typeface="PW Centra No2"/>
        <a:ea typeface=""/>
        <a:cs typeface=""/>
      </a:majorFont>
      <a:minorFont>
        <a:latin typeface="PW Centra No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pw Color Theme">
      <a:dk1>
        <a:srgbClr val="000000"/>
      </a:dk1>
      <a:lt1>
        <a:srgbClr val="FFFFFF"/>
      </a:lt1>
      <a:dk2>
        <a:srgbClr val="4D4D4F"/>
      </a:dk2>
      <a:lt2>
        <a:srgbClr val="E6E7E8"/>
      </a:lt2>
      <a:accent1>
        <a:srgbClr val="1818A5"/>
      </a:accent1>
      <a:accent2>
        <a:srgbClr val="139B7B"/>
      </a:accent2>
      <a:accent3>
        <a:srgbClr val="808C24"/>
      </a:accent3>
      <a:accent4>
        <a:srgbClr val="6638BD"/>
      </a:accent4>
      <a:accent5>
        <a:srgbClr val="F7CD0F"/>
      </a:accent5>
      <a:accent6>
        <a:srgbClr val="FF4635"/>
      </a:accent6>
      <a:hlink>
        <a:srgbClr val="000000"/>
      </a:hlink>
      <a:folHlink>
        <a:srgbClr val="000000"/>
      </a:folHlink>
    </a:clrScheme>
    <a:fontScheme name="PerkinsWill">
      <a:majorFont>
        <a:latin typeface="PW Centra No2"/>
        <a:ea typeface=""/>
        <a:cs typeface=""/>
      </a:majorFont>
      <a:minorFont>
        <a:latin typeface="PW Centra No2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08BE2124D79E458647F302A7704FAA" ma:contentTypeVersion="13" ma:contentTypeDescription="Create a new document." ma:contentTypeScope="" ma:versionID="2491fb3b6b8bb7dc895aa91ac458564c">
  <xsd:schema xmlns:xsd="http://www.w3.org/2001/XMLSchema" xmlns:xs="http://www.w3.org/2001/XMLSchema" xmlns:p="http://schemas.microsoft.com/office/2006/metadata/properties" xmlns:ns3="ffa4322a-a6c2-4c84-88fa-e5188675a5c5" xmlns:ns4="933bfc00-62bc-476d-b36a-66d13f32bbb1" targetNamespace="http://schemas.microsoft.com/office/2006/metadata/properties" ma:root="true" ma:fieldsID="7bce123a3ab2c92a8039187cab375383" ns3:_="" ns4:_="">
    <xsd:import namespace="ffa4322a-a6c2-4c84-88fa-e5188675a5c5"/>
    <xsd:import namespace="933bfc00-62bc-476d-b36a-66d13f32bbb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a4322a-a6c2-4c84-88fa-e5188675a5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3bfc00-62bc-476d-b36a-66d13f32bbb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00770A-88A1-4A7C-A047-A86B00A7AD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a4322a-a6c2-4c84-88fa-e5188675a5c5"/>
    <ds:schemaRef ds:uri="933bfc00-62bc-476d-b36a-66d13f32bb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DE6992-15B9-4151-906C-B20A075BD39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2FB384F-16A5-49C2-9A64-836221D60C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3503</Words>
  <Application>Microsoft Office PowerPoint</Application>
  <PresentationFormat>Widescreen</PresentationFormat>
  <Paragraphs>558</Paragraphs>
  <Slides>42</Slides>
  <Notes>30</Notes>
  <HiddenSlides>0</HiddenSlides>
  <MMClips>0</MMClips>
  <ScaleCrop>false</ScaleCrop>
  <HeadingPairs>
    <vt:vector size="4" baseType="variant">
      <vt:variant>
        <vt:lpstr>Theme</vt:lpstr>
      </vt:variant>
      <vt:variant>
        <vt:i4>5</vt:i4>
      </vt:variant>
      <vt:variant>
        <vt:lpstr>Slide Titles</vt:lpstr>
      </vt:variant>
      <vt:variant>
        <vt:i4>42</vt:i4>
      </vt:variant>
    </vt:vector>
  </HeadingPairs>
  <TitlesOfParts>
    <vt:vector size="47" baseType="lpstr">
      <vt:lpstr>PW Theme 16-9</vt:lpstr>
      <vt:lpstr>1_PW Theme 16-9</vt:lpstr>
      <vt:lpstr>2_PW Theme 16-9</vt:lpstr>
      <vt:lpstr>3_PW Theme 16-9</vt:lpstr>
      <vt:lpstr>4_PW Theme 16-9</vt:lpstr>
      <vt:lpstr>Road Map for Return</vt:lpstr>
      <vt:lpstr>Goal 1: Learn the process of  developing a holistic framework  for a safe &amp; effective  repopulation road map</vt:lpstr>
      <vt:lpstr>Goal 2: Understand the strategies to confidently communicate &amp; make decisions during this transition </vt:lpstr>
      <vt:lpstr>Goal 3: Learn from your peers</vt:lpstr>
      <vt:lpstr>PowerPoint Presentation</vt:lpstr>
      <vt:lpstr>PowerPoint Presentation</vt:lpstr>
      <vt:lpstr>PowerPoint Presentation</vt:lpstr>
      <vt:lpstr>PowerPoint Presentation</vt:lpstr>
      <vt:lpstr>Risk Mitigation</vt:lpstr>
      <vt:lpstr>Educational Adaptation</vt:lpstr>
      <vt:lpstr>Health Promotion</vt:lpstr>
      <vt:lpstr>Example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We are in this together. </vt:lpstr>
      <vt:lpstr>PowerPoint Presentation</vt:lpstr>
      <vt:lpstr>PowerPoint Presentation</vt:lpstr>
      <vt:lpstr>PowerPoint Presentation</vt:lpstr>
      <vt:lpstr>PowerPoint Presentation</vt:lpstr>
      <vt:lpstr>Contact Us Brooke Trivas Brooke.Trivas@perkinswill.com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dc:title>
  <dc:creator>Eitland, Erika</dc:creator>
  <cp:lastModifiedBy>Kari</cp:lastModifiedBy>
  <cp:revision>4</cp:revision>
  <dcterms:created xsi:type="dcterms:W3CDTF">2020-04-29T03:02:52Z</dcterms:created>
  <dcterms:modified xsi:type="dcterms:W3CDTF">2020-06-09T13:24:16Z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0x0101004908BE2124D79E458647F302A7704FAA</vt:lpwstr>
  </property>
</Properties>
</file>